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9" r:id="rId3"/>
    <p:sldId id="260" r:id="rId4"/>
    <p:sldId id="261" r:id="rId5"/>
    <p:sldId id="267" r:id="rId6"/>
    <p:sldId id="270" r:id="rId7"/>
    <p:sldId id="262" r:id="rId8"/>
    <p:sldId id="271" r:id="rId9"/>
    <p:sldId id="272" r:id="rId10"/>
    <p:sldId id="269" r:id="rId11"/>
    <p:sldId id="263" r:id="rId12"/>
    <p:sldId id="268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58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23F103-BC34-4FE4-A40E-EDDEECFDA5D0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
              </a:t>
            </a: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032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A1CC3-2375-41D4-9E03-427CAF2A4C1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
              </a:t>
            </a: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37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F16868-8199-4C2C-A5B1-63AEE139F88E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
              </a:t>
            </a: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873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D9FF7F-6988-44CC-821B-644E70CD2F73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
              </a:t>
            </a: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6754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2C299-16B2-4475-990D-751901EACC14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
              </a:t>
            </a: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11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451C3-0FF4-47C4-B829-773ADF60F88C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
              </a:t>
            </a: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17920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451C3-0FF4-47C4-B829-773ADF60F88C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
              </a:t>
            </a: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30262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6D93-FCAC-47E0-A2EE-787E62CA814C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
              </a:t>
            </a: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425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A879A6-0FD0-4734-A311-86BFCA472E6E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
              </a:t>
            </a: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60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C9CA7B-DFD4-44B5-8C60-D14B8CD1FB59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
              </a:t>
            </a: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375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4E6425-0181-43F2-84FC-787E803FD2F8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
              </a:t>
            </a: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04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B8791-F1B0-41E7-B7FD-A781E65C4266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
              </a:t>
            </a: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72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D63B2-E120-4ED8-B27B-C685F510A5FE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
              </a:t>
            </a: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20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18ACC-A947-437B-A130-35BD54FDF1E9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
              </a:t>
            </a: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40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D7E02-BCB8-4D50-A234-369438C08659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
              </a:t>
            </a: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47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86A4C-8E40-4F87-A4F0-01A0687C5742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
              </a:t>
            </a: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914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2C73-2D91-4E12-BA25-F0AA0C03599B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
              </a:t>
            </a: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34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451C3-0FF4-47C4-B829-773ADF60F88C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
              </a:t>
            </a: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9815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709159"/>
            <a:ext cx="8791575" cy="1202598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FFFF00"/>
                </a:solidFill>
              </a:rPr>
              <a:t>Tech for Parents Module 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3" y="2657898"/>
            <a:ext cx="8791575" cy="777511"/>
          </a:xfrm>
        </p:spPr>
        <p:txBody>
          <a:bodyPr>
            <a:normAutofit/>
          </a:bodyPr>
          <a:lstStyle/>
          <a:p>
            <a:r>
              <a:rPr lang="en-US" sz="2800" dirty="0"/>
              <a:t>SUSD MOBILE APP &amp; </a:t>
            </a:r>
            <a:r>
              <a:rPr lang="en-US" sz="2800" dirty="0" err="1"/>
              <a:t>Peachjar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546" y="3435409"/>
            <a:ext cx="2292180" cy="2292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64" y="3435409"/>
            <a:ext cx="2305711" cy="229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99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SUSD App </a:t>
            </a:r>
            <a:r>
              <a:rPr lang="en-US" sz="1400" dirty="0">
                <a:solidFill>
                  <a:srgbClr val="FFFF00"/>
                </a:solidFill>
              </a:rPr>
              <a:t>(cont.)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221" y="976118"/>
            <a:ext cx="777171" cy="747314"/>
          </a:xfrm>
          <a:prstGeom prst="rect">
            <a:avLst/>
          </a:prstGeom>
        </p:spPr>
      </p:pic>
      <p:pic>
        <p:nvPicPr>
          <p:cNvPr id="2050" name="Picture 2" descr="08a6be89-bdd5-4db8-befe-fe9ecba9d57c@namprd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086" y="2097088"/>
            <a:ext cx="1810793" cy="392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fadadc62-d470-4686-846d-194b0755c670@namprd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221" y="2097089"/>
            <a:ext cx="1800423" cy="392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71133689-9c23-4952-b69c-c75a96e64838@namprd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986" y="2097088"/>
            <a:ext cx="1810795" cy="392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7fc3938b-efa6-4a00-94d9-b3b66fbc4117@namprd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123" y="2097088"/>
            <a:ext cx="1810794" cy="392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663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Peachjar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1" y="1862899"/>
            <a:ext cx="9905999" cy="4799157"/>
          </a:xfrm>
        </p:spPr>
        <p:txBody>
          <a:bodyPr numCol="2">
            <a:normAutofit/>
          </a:bodyPr>
          <a:lstStyle/>
          <a:p>
            <a:pPr marL="0" indent="0" algn="ctr">
              <a:buNone/>
            </a:pPr>
            <a:r>
              <a:rPr lang="en-US" dirty="0" err="1"/>
              <a:t>Peachjar</a:t>
            </a:r>
            <a:r>
              <a:rPr lang="en-US" dirty="0"/>
              <a:t> is a digital flier platform that creates ease for school districts to communicate and distribute fliers and event advertisements </a:t>
            </a:r>
            <a:r>
              <a:rPr lang="en-US" i="1" dirty="0"/>
              <a:t>directly</a:t>
            </a:r>
            <a:r>
              <a:rPr lang="en-US" dirty="0"/>
              <a:t> to parents. The use of </a:t>
            </a:r>
            <a:r>
              <a:rPr lang="en-US" dirty="0" err="1"/>
              <a:t>Peachjar</a:t>
            </a:r>
            <a:r>
              <a:rPr lang="en-US" dirty="0"/>
              <a:t> helps ensure that information coming from the school or community partners reaches parents by eliminating the chance for them to get lost in transit.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u="sng" dirty="0">
                <a:solidFill>
                  <a:srgbClr val="FFFF00"/>
                </a:solidFill>
              </a:rPr>
              <a:t>Pros:</a:t>
            </a:r>
          </a:p>
          <a:p>
            <a:pPr algn="ctr"/>
            <a:r>
              <a:rPr lang="en-US" dirty="0"/>
              <a:t>Set it &amp; forget it</a:t>
            </a:r>
          </a:p>
          <a:p>
            <a:pPr algn="ctr"/>
            <a:r>
              <a:rPr lang="en-US" dirty="0"/>
              <a:t>Register directly from the flier</a:t>
            </a:r>
          </a:p>
          <a:p>
            <a:pPr algn="ctr"/>
            <a:r>
              <a:rPr lang="en-US" dirty="0"/>
              <a:t>Direct contact info can be provided</a:t>
            </a:r>
          </a:p>
          <a:p>
            <a:pPr algn="ctr"/>
            <a:r>
              <a:rPr lang="en-US" dirty="0"/>
              <a:t>Paperless (sustainable)</a:t>
            </a:r>
          </a:p>
          <a:p>
            <a:pPr algn="ctr"/>
            <a:r>
              <a:rPr lang="en-US" dirty="0"/>
              <a:t>Downloadable/Printable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694" t="14067"/>
          <a:stretch/>
        </p:blipFill>
        <p:spPr>
          <a:xfrm>
            <a:off x="4563642" y="852705"/>
            <a:ext cx="3061538" cy="101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09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Peachjar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290" t="9914" r="19975"/>
          <a:stretch/>
        </p:blipFill>
        <p:spPr>
          <a:xfrm>
            <a:off x="1255222" y="1620981"/>
            <a:ext cx="4979324" cy="4154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026" t="9821" r="19725"/>
          <a:stretch/>
        </p:blipFill>
        <p:spPr>
          <a:xfrm>
            <a:off x="6348354" y="1620981"/>
            <a:ext cx="5016201" cy="415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55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Questions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557" y="2249488"/>
            <a:ext cx="3541712" cy="3541712"/>
          </a:xfrm>
        </p:spPr>
      </p:pic>
    </p:spTree>
    <p:extLst>
      <p:ext uri="{BB962C8B-B14F-4D97-AF65-F5344CB8AC3E}">
        <p14:creationId xmlns:p14="http://schemas.microsoft.com/office/powerpoint/2010/main" val="1687560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Review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491" y="2773580"/>
            <a:ext cx="3097036" cy="3042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690" y="1511642"/>
            <a:ext cx="3828620" cy="3834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102" y="1627466"/>
            <a:ext cx="3828620" cy="3834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9297" y="3544824"/>
            <a:ext cx="2908044" cy="29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32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736374"/>
            <a:ext cx="9905999" cy="27668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/>
              <a:t>Please take a few minutes to fill out the presentation survey. The surveys help improve future presentations and events.</a:t>
            </a:r>
          </a:p>
          <a:p>
            <a:pPr marL="0" indent="0" algn="ctr">
              <a:buNone/>
            </a:pPr>
            <a:r>
              <a:rPr lang="en-US" sz="3200" dirty="0"/>
              <a:t>Thank You!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FF00"/>
                </a:solidFill>
              </a:rPr>
              <a:t>-Family Engagement &amp; Education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916" y="824047"/>
            <a:ext cx="1067512" cy="10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40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6258" y="2097088"/>
            <a:ext cx="9148737" cy="4311950"/>
          </a:xfrm>
        </p:spPr>
        <p:txBody>
          <a:bodyPr numCol="2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What is an App?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How to Download Apps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App Store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Google Play Store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SUSD App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/>
              <a:t>Peachjar</a:t>
            </a:r>
            <a:endParaRPr lang="en-US" sz="1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Review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Questions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Survey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9888" y="4641104"/>
            <a:ext cx="3443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>
                <a:solidFill>
                  <a:srgbClr val="FFFF00"/>
                </a:solidFill>
              </a:rPr>
              <a:t>Materials Needed:</a:t>
            </a:r>
          </a:p>
          <a:p>
            <a:r>
              <a:rPr lang="en-US" dirty="0">
                <a:solidFill>
                  <a:srgbClr val="FFFF00"/>
                </a:solidFill>
              </a:rPr>
              <a:t>- Wi-Fi Enabled Device</a:t>
            </a:r>
          </a:p>
          <a:p>
            <a:r>
              <a:rPr lang="en-US" dirty="0">
                <a:solidFill>
                  <a:srgbClr val="FFFF00"/>
                </a:solidFill>
              </a:rPr>
              <a:t>- Pencil / Pen</a:t>
            </a:r>
          </a:p>
          <a:p>
            <a:r>
              <a:rPr lang="en-US" dirty="0">
                <a:solidFill>
                  <a:srgbClr val="FFFF00"/>
                </a:solidFill>
              </a:rPr>
              <a:t>- Paper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258" y="749011"/>
            <a:ext cx="1217585" cy="1217585"/>
          </a:xfrm>
          <a:prstGeom prst="rect">
            <a:avLst/>
          </a:prstGeom>
        </p:spPr>
      </p:pic>
      <p:pic>
        <p:nvPicPr>
          <p:cNvPr id="7" name="Picture 6" descr="Free vector graphic: Smartphone, Android Os - Free Image on Pixabay - 1507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26" y="3325021"/>
            <a:ext cx="1345329" cy="2632166"/>
          </a:xfrm>
          <a:prstGeom prst="rect">
            <a:avLst/>
          </a:prstGeom>
        </p:spPr>
      </p:pic>
      <p:pic>
        <p:nvPicPr>
          <p:cNvPr id="8" name="Picture 7" descr="iPhone 5 (vector) by TheGoldenBox on DeviantAr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13" y="1633691"/>
            <a:ext cx="2125322" cy="300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74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 is an App?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An app (application) is a software program that can be downloaded to a phone, tablet, computer, or electronic device to serve a specific function. </a:t>
            </a:r>
            <a:r>
              <a:rPr lang="en-US" dirty="0">
                <a:solidFill>
                  <a:schemeClr val="tx2"/>
                </a:solidFill>
              </a:rPr>
              <a:t>Examples of some apps are:</a:t>
            </a:r>
          </a:p>
          <a:p>
            <a:r>
              <a:rPr lang="en-US" dirty="0">
                <a:solidFill>
                  <a:schemeClr val="tx2"/>
                </a:solidFill>
              </a:rPr>
              <a:t>Zoom App </a:t>
            </a:r>
            <a:r>
              <a:rPr lang="en-US" dirty="0"/>
              <a:t>– </a:t>
            </a:r>
            <a:r>
              <a:rPr lang="en-US" dirty="0">
                <a:solidFill>
                  <a:srgbClr val="FFFF00"/>
                </a:solidFill>
              </a:rPr>
              <a:t>logging in for meetings and presentations</a:t>
            </a:r>
          </a:p>
          <a:p>
            <a:r>
              <a:rPr lang="en-US" dirty="0">
                <a:solidFill>
                  <a:schemeClr val="tx2"/>
                </a:solidFill>
              </a:rPr>
              <a:t>Google App </a:t>
            </a:r>
            <a:r>
              <a:rPr lang="en-US" dirty="0"/>
              <a:t>– </a:t>
            </a:r>
            <a:r>
              <a:rPr lang="en-US" dirty="0">
                <a:solidFill>
                  <a:srgbClr val="FFFF00"/>
                </a:solidFill>
              </a:rPr>
              <a:t>Searching</a:t>
            </a:r>
          </a:p>
          <a:p>
            <a:r>
              <a:rPr lang="en-US" dirty="0">
                <a:solidFill>
                  <a:schemeClr val="tx2"/>
                </a:solidFill>
              </a:rPr>
              <a:t>SUSD App </a:t>
            </a:r>
            <a:r>
              <a:rPr lang="en-US" dirty="0"/>
              <a:t>– </a:t>
            </a:r>
            <a:r>
              <a:rPr lang="en-US" dirty="0">
                <a:solidFill>
                  <a:srgbClr val="FFFF00"/>
                </a:solidFill>
              </a:rPr>
              <a:t>Upcoming Events, Announcements, District Interaction</a:t>
            </a:r>
          </a:p>
          <a:p>
            <a:r>
              <a:rPr lang="en-US" dirty="0">
                <a:solidFill>
                  <a:schemeClr val="tx2"/>
                </a:solidFill>
              </a:rPr>
              <a:t>Facebook App </a:t>
            </a:r>
            <a:r>
              <a:rPr lang="en-US" dirty="0"/>
              <a:t>– </a:t>
            </a:r>
            <a:r>
              <a:rPr lang="en-US" dirty="0">
                <a:solidFill>
                  <a:srgbClr val="FFFF00"/>
                </a:solidFill>
              </a:rPr>
              <a:t>Logging into Facebook</a:t>
            </a:r>
          </a:p>
        </p:txBody>
      </p:sp>
      <p:pic>
        <p:nvPicPr>
          <p:cNvPr id="7" name="Picture 6" descr="How American Companies Dominate the Mobile Internet | Transmedia Newswir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605" y="618518"/>
            <a:ext cx="2197612" cy="1739150"/>
          </a:xfrm>
          <a:prstGeom prst="rect">
            <a:avLst/>
          </a:prstGeom>
        </p:spPr>
      </p:pic>
      <p:pic>
        <p:nvPicPr>
          <p:cNvPr id="8" name="Picture 7" descr="File:Circle-icons-&lt;strong&gt;download&lt;/strong&gt;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302" y="4389119"/>
            <a:ext cx="1685109" cy="168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40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How to download apps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App Store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Find the App Store on your device</a:t>
            </a:r>
          </a:p>
          <a:p>
            <a:pPr marL="0" indent="0">
              <a:buNone/>
            </a:pPr>
            <a:r>
              <a:rPr lang="en-US" dirty="0"/>
              <a:t>2. Search in the App Store for the “Stockton Unified”</a:t>
            </a:r>
          </a:p>
          <a:p>
            <a:pPr marL="0" indent="0">
              <a:buNone/>
            </a:pPr>
            <a:r>
              <a:rPr lang="en-US" dirty="0"/>
              <a:t>3. Download the app to your device and wait for it to (automatically) install</a:t>
            </a:r>
          </a:p>
          <a:p>
            <a:pPr marL="0" indent="0">
              <a:buNone/>
            </a:pPr>
            <a:r>
              <a:rPr lang="en-US" dirty="0"/>
              <a:t>4. Open the Stockton Unified app to use</a:t>
            </a:r>
          </a:p>
          <a:p>
            <a:pPr marL="0" indent="0">
              <a:buNone/>
            </a:pPr>
            <a:r>
              <a:rPr lang="en-US" dirty="0"/>
              <a:t>5. Repeat for any app you would like to download </a:t>
            </a:r>
          </a:p>
          <a:p>
            <a:pPr marL="0" indent="0">
              <a:buNone/>
            </a:pPr>
            <a:r>
              <a:rPr lang="en-US" dirty="0"/>
              <a:t>onto your devices</a:t>
            </a:r>
          </a:p>
        </p:txBody>
      </p:sp>
      <p:pic>
        <p:nvPicPr>
          <p:cNvPr id="4" name="Picture 3" descr="File:&lt;strong&gt;App Store&lt;/strong&gt; (iOS).sv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510" y="1320142"/>
            <a:ext cx="1858690" cy="1858690"/>
          </a:xfrm>
          <a:prstGeom prst="rect">
            <a:avLst/>
          </a:prstGeom>
        </p:spPr>
      </p:pic>
      <p:pic>
        <p:nvPicPr>
          <p:cNvPr id="1027" name="Picture 3" descr="cb7aef32-0b83-49fa-a555-8b2703096ae5@namprd1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7" b="40379"/>
          <a:stretch/>
        </p:blipFill>
        <p:spPr bwMode="auto">
          <a:xfrm>
            <a:off x="7638007" y="4020344"/>
            <a:ext cx="2067698" cy="222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041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How to download apps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Google PLAY STORE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Find the Play Store on your device</a:t>
            </a:r>
          </a:p>
          <a:p>
            <a:pPr marL="0" indent="0">
              <a:buNone/>
            </a:pPr>
            <a:r>
              <a:rPr lang="en-US" dirty="0"/>
              <a:t>2. Search in the Play Store for the “Stockton Unified”</a:t>
            </a:r>
          </a:p>
          <a:p>
            <a:pPr marL="0" indent="0">
              <a:buNone/>
            </a:pPr>
            <a:r>
              <a:rPr lang="en-US" dirty="0"/>
              <a:t>3. Download the app to your device and wait for it to (automatically) install</a:t>
            </a:r>
          </a:p>
          <a:p>
            <a:pPr marL="0" indent="0">
              <a:buNone/>
            </a:pPr>
            <a:r>
              <a:rPr lang="en-US" dirty="0"/>
              <a:t>4. Open the Stockton Unified app to use</a:t>
            </a:r>
          </a:p>
          <a:p>
            <a:pPr marL="0" indent="0">
              <a:buNone/>
            </a:pPr>
            <a:r>
              <a:rPr lang="en-US" dirty="0"/>
              <a:t>5. Repeat for any app you would like to download </a:t>
            </a:r>
          </a:p>
          <a:p>
            <a:pPr marL="0" indent="0">
              <a:buNone/>
            </a:pPr>
            <a:r>
              <a:rPr lang="en-US" dirty="0"/>
              <a:t>onto your devices</a:t>
            </a:r>
          </a:p>
        </p:txBody>
      </p:sp>
      <p:pic>
        <p:nvPicPr>
          <p:cNvPr id="6" name="Picture 5" descr="&lt;strong&gt;Google&lt;/strong&gt; &lt;strong&gt;Play&lt;/strong&gt; logo - REBEL EM - Emergency Medicine Blo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514" y="3855130"/>
            <a:ext cx="2623457" cy="2623457"/>
          </a:xfrm>
          <a:prstGeom prst="rect">
            <a:avLst/>
          </a:prstGeom>
        </p:spPr>
      </p:pic>
      <p:pic>
        <p:nvPicPr>
          <p:cNvPr id="7" name="Picture 6" descr="&lt;strong&gt;Download&lt;/strong&gt;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205" y="1005251"/>
            <a:ext cx="2336074" cy="233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43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SUSD App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73177"/>
            <a:ext cx="9905999" cy="3541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tx2"/>
                </a:solidFill>
              </a:rPr>
              <a:t>Take some time to click through and explore the different parts of the app. We will take a few minutes together to answer any questions.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79" y="984146"/>
            <a:ext cx="777171" cy="747314"/>
          </a:xfrm>
          <a:prstGeom prst="rect">
            <a:avLst/>
          </a:prstGeom>
        </p:spPr>
      </p:pic>
      <p:pic>
        <p:nvPicPr>
          <p:cNvPr id="5" name="Picture 4" descr="Free vector graphic: Map, Mapping, Nautical, Plan - Free Image on Pixabay - 1601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1" y="3024052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87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SUSD App</a:t>
            </a:r>
          </a:p>
        </p:txBody>
      </p:sp>
      <p:pic>
        <p:nvPicPr>
          <p:cNvPr id="1026" name="Picture 2" descr="804d7465-3f6d-44f2-9f01-99c225116c39@namprd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331" y="1816331"/>
            <a:ext cx="1967547" cy="426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89464" y="2097088"/>
            <a:ext cx="83025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News – </a:t>
            </a:r>
            <a:r>
              <a:rPr lang="en-US" sz="2800" dirty="0"/>
              <a:t>This button shows upcoming events that parents should be aware of</a:t>
            </a:r>
          </a:p>
          <a:p>
            <a:endParaRPr lang="en-US" sz="2800" dirty="0"/>
          </a:p>
          <a:p>
            <a:r>
              <a:rPr lang="en-US" sz="2800" dirty="0">
                <a:solidFill>
                  <a:schemeClr val="tx2"/>
                </a:solidFill>
              </a:rPr>
              <a:t>COVID-19 –</a:t>
            </a:r>
            <a:r>
              <a:rPr lang="en-US" sz="2800" dirty="0"/>
              <a:t> Provides parents with the most up-to-date COVID info from SUSD</a:t>
            </a:r>
          </a:p>
          <a:p>
            <a:endParaRPr lang="en-US" sz="2800" dirty="0"/>
          </a:p>
          <a:p>
            <a:r>
              <a:rPr lang="en-US" sz="2800" dirty="0" err="1">
                <a:solidFill>
                  <a:schemeClr val="tx2"/>
                </a:solidFill>
              </a:rPr>
              <a:t>ParentVUE</a:t>
            </a:r>
            <a:r>
              <a:rPr lang="en-US" sz="2800" dirty="0">
                <a:solidFill>
                  <a:schemeClr val="tx2"/>
                </a:solidFill>
              </a:rPr>
              <a:t> – </a:t>
            </a:r>
            <a:r>
              <a:rPr lang="en-US" sz="2800" dirty="0"/>
              <a:t>Parent sign in to check their students’ classroom progress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79" y="984146"/>
            <a:ext cx="777171" cy="7473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9464" y="5615061"/>
            <a:ext cx="6769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The SUSD app has a lot of information, resources, and connectivity available for families and community members that can be explored. The app is free and can be easily navigated with practice.</a:t>
            </a:r>
          </a:p>
        </p:txBody>
      </p:sp>
    </p:spTree>
    <p:extLst>
      <p:ext uri="{BB962C8B-B14F-4D97-AF65-F5344CB8AC3E}">
        <p14:creationId xmlns:p14="http://schemas.microsoft.com/office/powerpoint/2010/main" val="1765166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SUSD App </a:t>
            </a:r>
            <a:r>
              <a:rPr lang="en-US" sz="1400" dirty="0">
                <a:solidFill>
                  <a:srgbClr val="FFFF00"/>
                </a:solidFill>
              </a:rPr>
              <a:t>(cont.)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221" y="976118"/>
            <a:ext cx="777171" cy="747314"/>
          </a:xfrm>
          <a:prstGeom prst="rect">
            <a:avLst/>
          </a:prstGeom>
        </p:spPr>
      </p:pic>
      <p:pic>
        <p:nvPicPr>
          <p:cNvPr id="6" name="Picture 3" descr="90f7d725-6c16-4c93-9709-05a33df0b7b0@namprd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05" y="1817562"/>
            <a:ext cx="1944329" cy="421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57726" y="2097087"/>
            <a:ext cx="60569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Calendar – </a:t>
            </a:r>
            <a:r>
              <a:rPr lang="en-US" sz="2800" dirty="0"/>
              <a:t>Shows a district-wide calendar of upcoming events</a:t>
            </a:r>
          </a:p>
          <a:p>
            <a:endParaRPr lang="en-US" sz="2800" dirty="0"/>
          </a:p>
          <a:p>
            <a:r>
              <a:rPr lang="en-US" sz="2800" dirty="0">
                <a:solidFill>
                  <a:schemeClr val="tx2"/>
                </a:solidFill>
              </a:rPr>
              <a:t>LCAP – </a:t>
            </a:r>
            <a:r>
              <a:rPr lang="en-US" sz="2800" dirty="0"/>
              <a:t>SUSD stakeholders can learn about and provide feedback for district funds</a:t>
            </a:r>
          </a:p>
        </p:txBody>
      </p:sp>
    </p:spTree>
    <p:extLst>
      <p:ext uri="{BB962C8B-B14F-4D97-AF65-F5344CB8AC3E}">
        <p14:creationId xmlns:p14="http://schemas.microsoft.com/office/powerpoint/2010/main" val="3415610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SUSD App </a:t>
            </a:r>
            <a:r>
              <a:rPr lang="en-US" sz="1400" dirty="0">
                <a:solidFill>
                  <a:srgbClr val="FFFF00"/>
                </a:solidFill>
              </a:rPr>
              <a:t>(cont.)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221" y="976118"/>
            <a:ext cx="777171" cy="747314"/>
          </a:xfrm>
          <a:prstGeom prst="rect">
            <a:avLst/>
          </a:prstGeom>
        </p:spPr>
      </p:pic>
      <p:pic>
        <p:nvPicPr>
          <p:cNvPr id="6" name="Picture 4" descr="d8f30a1a-f940-42ca-8b29-b06163ff94b4@namprd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356" y="1814501"/>
            <a:ext cx="1945364" cy="421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62662" y="2097088"/>
            <a:ext cx="75726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Social Media – </a:t>
            </a:r>
            <a:r>
              <a:rPr lang="en-US" sz="2800" dirty="0"/>
              <a:t>SUSD social media accounts for pictures, event fliers, district updates and resources</a:t>
            </a:r>
          </a:p>
          <a:p>
            <a:endParaRPr lang="en-US" sz="2800" dirty="0"/>
          </a:p>
          <a:p>
            <a:r>
              <a:rPr lang="en-US" sz="2800" dirty="0">
                <a:solidFill>
                  <a:schemeClr val="tx2"/>
                </a:solidFill>
              </a:rPr>
              <a:t>Resources – </a:t>
            </a:r>
            <a:r>
              <a:rPr lang="en-US" sz="2800" dirty="0"/>
              <a:t>SUSD provides resources for district staff, families, and community members</a:t>
            </a:r>
          </a:p>
        </p:txBody>
      </p:sp>
    </p:spTree>
    <p:extLst>
      <p:ext uri="{BB962C8B-B14F-4D97-AF65-F5344CB8AC3E}">
        <p14:creationId xmlns:p14="http://schemas.microsoft.com/office/powerpoint/2010/main" val="19874582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ch Theme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 Theme" id="{760B667E-7049-4951-BCF2-E365D72A7240}" vid="{60B6ECD1-4AD0-4165-A233-E240BD5DD0A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1214</TotalTime>
  <Words>528</Words>
  <Application>Microsoft Office PowerPoint</Application>
  <PresentationFormat>Widescreen</PresentationFormat>
  <Paragraphs>70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Tech Theme</vt:lpstr>
      <vt:lpstr>Tech for Parents Module 5</vt:lpstr>
      <vt:lpstr>Agenda</vt:lpstr>
      <vt:lpstr>What is an App?</vt:lpstr>
      <vt:lpstr>How to download apps App Store</vt:lpstr>
      <vt:lpstr>How to download apps Google PLAY STORE</vt:lpstr>
      <vt:lpstr>SUSD App</vt:lpstr>
      <vt:lpstr>SUSD App</vt:lpstr>
      <vt:lpstr>SUSD App (cont.)</vt:lpstr>
      <vt:lpstr>SUSD App (cont.)</vt:lpstr>
      <vt:lpstr>SUSD App (cont.)</vt:lpstr>
      <vt:lpstr>Peachjar</vt:lpstr>
      <vt:lpstr>Peachjar</vt:lpstr>
      <vt:lpstr>Questions</vt:lpstr>
      <vt:lpstr>Review</vt:lpstr>
      <vt:lpstr>Survey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 for Parents Module 5</dc:title>
  <dc:creator>Charles Watkins</dc:creator>
  <cp:lastModifiedBy>Maggie Canela</cp:lastModifiedBy>
  <cp:revision>33</cp:revision>
  <dcterms:created xsi:type="dcterms:W3CDTF">2020-10-13T21:29:00Z</dcterms:created>
  <dcterms:modified xsi:type="dcterms:W3CDTF">2021-01-27T18:10:41Z</dcterms:modified>
</cp:coreProperties>
</file>