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3" r:id="rId5"/>
    <p:sldId id="265" r:id="rId6"/>
    <p:sldId id="271" r:id="rId7"/>
    <p:sldId id="268" r:id="rId8"/>
    <p:sldId id="262" r:id="rId9"/>
    <p:sldId id="264" r:id="rId10"/>
    <p:sldId id="269" r:id="rId11"/>
    <p:sldId id="270" r:id="rId12"/>
    <p:sldId id="266" r:id="rId13"/>
    <p:sldId id="267" r:id="rId14"/>
    <p:sldId id="272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BC4457C-61A7-4674-A79B-3131E430207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8F0FAA5-287A-4DE4-92F7-D13D7C412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9777BDC-51D8-41BC-AE3E-7C890503109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E50130A-ED15-4FF7-9B8A-D499C77D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2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2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8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7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9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130A-ED15-4FF7-9B8A-D499C77D7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3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5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952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8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17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20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709159"/>
            <a:ext cx="8791575" cy="120259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Tec para padres </a:t>
            </a:r>
            <a:r>
              <a:rPr lang="en-US" sz="5400" dirty="0" err="1" smtClean="0">
                <a:solidFill>
                  <a:srgbClr val="FFFF00"/>
                </a:solidFill>
              </a:rPr>
              <a:t>M</a:t>
            </a:r>
            <a:r>
              <a:rPr lang="en-US" sz="5400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Ó</a:t>
            </a:r>
            <a:r>
              <a:rPr lang="en-US" sz="5400" dirty="0" err="1" smtClean="0">
                <a:solidFill>
                  <a:srgbClr val="FFFF00"/>
                </a:solidFill>
              </a:rPr>
              <a:t>dulo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657898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 Internet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46" y="3435409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4" y="3435409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9" y="0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Internet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2400" dirty="0" err="1" smtClean="0">
                <a:solidFill>
                  <a:srgbClr val="82FFFF"/>
                </a:solidFill>
              </a:rPr>
              <a:t>Explorando</a:t>
            </a:r>
            <a:r>
              <a:rPr lang="en-US" sz="2400" dirty="0" smtClean="0">
                <a:solidFill>
                  <a:srgbClr val="82FFFF"/>
                </a:solidFill>
              </a:rPr>
              <a:t> la </a:t>
            </a:r>
            <a:r>
              <a:rPr lang="en-US" sz="2400" dirty="0" err="1" smtClean="0">
                <a:solidFill>
                  <a:srgbClr val="82FFFF"/>
                </a:solidFill>
              </a:rPr>
              <a:t>pÁgina</a:t>
            </a:r>
            <a:r>
              <a:rPr lang="en-US" sz="2400" dirty="0" smtClean="0">
                <a:solidFill>
                  <a:srgbClr val="82FFFF"/>
                </a:solidFill>
              </a:rPr>
              <a:t> principal de </a:t>
            </a:r>
            <a:r>
              <a:rPr lang="en-US" sz="2400" dirty="0" err="1" smtClean="0">
                <a:solidFill>
                  <a:srgbClr val="82FFFF"/>
                </a:solidFill>
              </a:rPr>
              <a:t>susd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764854"/>
            <a:ext cx="9875520" cy="4727385"/>
          </a:xfrm>
        </p:spPr>
        <p:txBody>
          <a:bodyPr numCol="2">
            <a:normAutofit fontScale="25000" lnSpcReduction="20000"/>
          </a:bodyPr>
          <a:lstStyle/>
          <a:p>
            <a:pPr algn="just"/>
            <a:r>
              <a:rPr lang="en-US" sz="14400" dirty="0" err="1" smtClean="0"/>
              <a:t>Traducción</a:t>
            </a:r>
            <a:r>
              <a:rPr lang="en-US" sz="14400" dirty="0" smtClean="0"/>
              <a:t> de </a:t>
            </a:r>
            <a:r>
              <a:rPr lang="en-US" sz="14400" dirty="0" err="1" smtClean="0"/>
              <a:t>idioma</a:t>
            </a:r>
            <a:endParaRPr lang="en-US" sz="14400" dirty="0" smtClean="0"/>
          </a:p>
          <a:p>
            <a:pPr algn="just"/>
            <a:r>
              <a:rPr lang="en-US" sz="14400" dirty="0" err="1" smtClean="0"/>
              <a:t>Botón</a:t>
            </a:r>
            <a:r>
              <a:rPr lang="en-US" sz="14400" dirty="0" smtClean="0"/>
              <a:t> de </a:t>
            </a:r>
            <a:r>
              <a:rPr lang="en-US" sz="14400" dirty="0" err="1" smtClean="0"/>
              <a:t>regresar</a:t>
            </a:r>
            <a:endParaRPr lang="en-US" sz="14400" dirty="0" smtClean="0"/>
          </a:p>
          <a:p>
            <a:pPr algn="just"/>
            <a:r>
              <a:rPr lang="en-US" sz="14400" dirty="0" err="1" smtClean="0"/>
              <a:t>Navegando</a:t>
            </a:r>
            <a:r>
              <a:rPr lang="en-US" sz="14400" dirty="0" smtClean="0"/>
              <a:t> </a:t>
            </a:r>
            <a:r>
              <a:rPr lang="en-US" sz="14400" dirty="0" err="1" smtClean="0"/>
              <a:t>pestañas</a:t>
            </a:r>
            <a:endParaRPr lang="en-US" sz="14400" dirty="0" smtClean="0"/>
          </a:p>
          <a:p>
            <a:pPr algn="just"/>
            <a:r>
              <a:rPr lang="en-US" sz="14400" dirty="0" err="1" smtClean="0"/>
              <a:t>Localizador</a:t>
            </a:r>
            <a:r>
              <a:rPr lang="en-US" sz="14400" dirty="0" smtClean="0"/>
              <a:t> de </a:t>
            </a:r>
            <a:r>
              <a:rPr lang="en-US" sz="14400" dirty="0" err="1" smtClean="0"/>
              <a:t>escuelas</a:t>
            </a:r>
            <a:endParaRPr lang="en-US" sz="14400" dirty="0" smtClean="0"/>
          </a:p>
          <a:p>
            <a:pPr algn="just"/>
            <a:r>
              <a:rPr lang="en-US" sz="14400" dirty="0" err="1" smtClean="0"/>
              <a:t>Departmento</a:t>
            </a:r>
            <a:r>
              <a:rPr lang="en-US" sz="14400" dirty="0" smtClean="0"/>
              <a:t>- FEEO</a:t>
            </a:r>
          </a:p>
          <a:p>
            <a:pPr algn="just"/>
            <a:endParaRPr lang="en-US" sz="14400" dirty="0" smtClean="0"/>
          </a:p>
          <a:p>
            <a:pPr algn="just"/>
            <a:endParaRPr lang="en-US" sz="14400" dirty="0"/>
          </a:p>
          <a:p>
            <a:pPr algn="just"/>
            <a:endParaRPr lang="en-US" sz="14400" dirty="0" smtClean="0"/>
          </a:p>
          <a:p>
            <a:r>
              <a:rPr lang="en-US" sz="14400" dirty="0" err="1" smtClean="0"/>
              <a:t>Estudiantes</a:t>
            </a:r>
            <a:r>
              <a:rPr lang="en-US" sz="14400" dirty="0" smtClean="0"/>
              <a:t>, Personal del </a:t>
            </a:r>
            <a:r>
              <a:rPr lang="en-US" sz="14400" dirty="0" err="1" smtClean="0"/>
              <a:t>distrito</a:t>
            </a:r>
            <a:r>
              <a:rPr lang="en-US" sz="14400" dirty="0" smtClean="0"/>
              <a:t>, </a:t>
            </a:r>
            <a:r>
              <a:rPr lang="en-US" sz="14400" dirty="0" err="1" smtClean="0"/>
              <a:t>Comunidad</a:t>
            </a:r>
            <a:endParaRPr lang="en-US" sz="14400" dirty="0" smtClean="0"/>
          </a:p>
          <a:p>
            <a:r>
              <a:rPr lang="en-US" sz="14400" dirty="0" err="1" smtClean="0"/>
              <a:t>Titulares</a:t>
            </a:r>
            <a:r>
              <a:rPr lang="en-US" sz="14400" dirty="0" smtClean="0"/>
              <a:t> del </a:t>
            </a:r>
            <a:r>
              <a:rPr lang="en-US" sz="14400" dirty="0" err="1" smtClean="0"/>
              <a:t>distrito</a:t>
            </a:r>
            <a:endParaRPr lang="en-US" sz="14400" dirty="0" smtClean="0"/>
          </a:p>
          <a:p>
            <a:r>
              <a:rPr lang="en-US" sz="14400" dirty="0" err="1" smtClean="0"/>
              <a:t>Calendario</a:t>
            </a:r>
            <a:endParaRPr lang="en-US" sz="14400" dirty="0" smtClean="0"/>
          </a:p>
          <a:p>
            <a:r>
              <a:rPr lang="en-US" sz="14400" dirty="0" err="1" smtClean="0"/>
              <a:t>Página</a:t>
            </a:r>
            <a:r>
              <a:rPr lang="en-US" sz="14400" dirty="0" smtClean="0"/>
              <a:t> inferior de la </a:t>
            </a:r>
            <a:r>
              <a:rPr lang="en-US" sz="14400" dirty="0" err="1" smtClean="0"/>
              <a:t>página</a:t>
            </a:r>
            <a:r>
              <a:rPr lang="en-US" sz="14400" dirty="0" smtClean="0"/>
              <a:t> principal del </a:t>
            </a:r>
            <a:r>
              <a:rPr lang="en-US" sz="14400" dirty="0" err="1" smtClean="0"/>
              <a:t>distrito</a:t>
            </a:r>
            <a:endParaRPr lang="en-US" sz="14400" dirty="0" smtClean="0"/>
          </a:p>
          <a:p>
            <a:pPr marL="0" indent="0">
              <a:buNone/>
            </a:pPr>
            <a:endParaRPr lang="en-US" sz="9800" dirty="0" smtClean="0"/>
          </a:p>
          <a:p>
            <a:pPr marL="0" indent="0">
              <a:buNone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Repaso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5767" y="2202163"/>
            <a:ext cx="3097036" cy="303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02" y="235316"/>
            <a:ext cx="3828620" cy="3828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463" y="2410842"/>
            <a:ext cx="29019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preguntas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2642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397" y="97310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encuesta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81" y="1228396"/>
            <a:ext cx="9905999" cy="447745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3700" dirty="0">
                <a:solidFill>
                  <a:schemeClr val="tx2">
                    <a:lumMod val="75000"/>
                  </a:schemeClr>
                </a:solidFill>
              </a:rPr>
              <a:t>Tómese unos minutos para completar la encuesta de esta presentación. Las encuestas ayudan a mejorar futuras presentaciones y eventos.</a:t>
            </a:r>
          </a:p>
          <a:p>
            <a:pPr marL="0" lvl="0" indent="0" algn="ctr">
              <a:buNone/>
            </a:pPr>
            <a:r>
              <a:rPr lang="es-ES" sz="3700" dirty="0">
                <a:solidFill>
                  <a:prstClr val="white"/>
                </a:solidFill>
              </a:rPr>
              <a:t>¡Gracias!</a:t>
            </a:r>
          </a:p>
          <a:p>
            <a:pPr marL="0" lvl="0" indent="0" algn="ctr">
              <a:buNone/>
            </a:pPr>
            <a:endParaRPr lang="es-ES" sz="37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https</a:t>
            </a:r>
            <a:r>
              <a:rPr lang="en-US" dirty="0"/>
              <a:t>://stocktonunified.co1.qualtrics.com/jfe/form/SV_8rjdOsdNXoMe8Fn</a:t>
            </a:r>
          </a:p>
          <a:p>
            <a:pPr marL="0" lvl="0" indent="0" algn="ctr">
              <a:buNone/>
            </a:pPr>
            <a:r>
              <a:rPr lang="es-ES" sz="3700" dirty="0" smtClean="0">
                <a:solidFill>
                  <a:srgbClr val="FFFF00"/>
                </a:solidFill>
              </a:rPr>
              <a:t>-</a:t>
            </a:r>
            <a:r>
              <a:rPr lang="es-MX" sz="2200" dirty="0">
                <a:solidFill>
                  <a:srgbClr val="FFFF00"/>
                </a:solidFill>
              </a:rPr>
              <a:t>Oficina de Envolvimiento y Educación de Familias </a:t>
            </a:r>
            <a:endParaRPr lang="en-US" sz="37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64" y="160885"/>
            <a:ext cx="1067512" cy="10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25" y="3559981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4742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PrÓximo</a:t>
            </a:r>
            <a:r>
              <a:rPr lang="en-US" dirty="0" smtClean="0">
                <a:solidFill>
                  <a:srgbClr val="FFFF00"/>
                </a:solidFill>
              </a:rPr>
              <a:t> taller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03312"/>
            <a:ext cx="9905999" cy="35417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smtClean="0"/>
              <a:t>Tecnología</a:t>
            </a:r>
            <a:r>
              <a:rPr lang="en-US" sz="4800" dirty="0" smtClean="0"/>
              <a:t> para padres </a:t>
            </a:r>
            <a:r>
              <a:rPr lang="en-US" sz="4800" dirty="0" err="1" smtClean="0"/>
              <a:t>módulo</a:t>
            </a:r>
            <a:r>
              <a:rPr lang="en-US" sz="4800" dirty="0" smtClean="0"/>
              <a:t> 3</a:t>
            </a:r>
          </a:p>
          <a:p>
            <a:pPr marL="0" indent="0" algn="ctr">
              <a:buNone/>
            </a:pPr>
            <a:r>
              <a:rPr lang="en-US" sz="4800" dirty="0" err="1" smtClean="0"/>
              <a:t>Fecha</a:t>
            </a:r>
            <a:r>
              <a:rPr lang="en-US" sz="4800" dirty="0" smtClean="0"/>
              <a:t>…</a:t>
            </a:r>
          </a:p>
          <a:p>
            <a:pPr marL="0" indent="0" algn="ctr">
              <a:buNone/>
            </a:pPr>
            <a:r>
              <a:rPr lang="en-US" sz="4800" dirty="0" smtClean="0"/>
              <a:t>Hora…</a:t>
            </a:r>
          </a:p>
          <a:p>
            <a:pPr marL="0" indent="0" algn="ctr">
              <a:buNone/>
            </a:pPr>
            <a:r>
              <a:rPr lang="en-US" sz="4800" dirty="0" smtClean="0"/>
              <a:t>Lugar…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818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05" y="16704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1" y="536748"/>
            <a:ext cx="8257456" cy="5950316"/>
          </a:xfrm>
        </p:spPr>
        <p:txBody>
          <a:bodyPr numCol="1"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 smtClean="0"/>
              <a:t>Repasar</a:t>
            </a:r>
            <a:r>
              <a:rPr lang="en-US" sz="3200" dirty="0" smtClean="0"/>
              <a:t> </a:t>
            </a:r>
            <a:r>
              <a:rPr lang="en-US" sz="3200" dirty="0" err="1" smtClean="0"/>
              <a:t>conceptos</a:t>
            </a:r>
            <a:r>
              <a:rPr lang="en-US" sz="3200" dirty="0" smtClean="0"/>
              <a:t> </a:t>
            </a:r>
            <a:r>
              <a:rPr lang="en-US" sz="3200" dirty="0" err="1" smtClean="0"/>
              <a:t>básicos</a:t>
            </a:r>
            <a:r>
              <a:rPr lang="en-US" sz="3200" dirty="0" smtClean="0"/>
              <a:t> del Chromebook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 smtClean="0"/>
              <a:t>Conceptos</a:t>
            </a:r>
            <a:r>
              <a:rPr lang="en-US" sz="3200" dirty="0" smtClean="0"/>
              <a:t> </a:t>
            </a:r>
            <a:r>
              <a:rPr lang="en-US" sz="3200" dirty="0" err="1" smtClean="0"/>
              <a:t>básicos</a:t>
            </a:r>
            <a:r>
              <a:rPr lang="en-US" sz="3200" dirty="0" smtClean="0"/>
              <a:t> del internet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 err="1" smtClean="0"/>
              <a:t>Buscadores</a:t>
            </a:r>
            <a:endParaRPr lang="en-US" sz="32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 err="1" smtClean="0"/>
              <a:t>Navegador</a:t>
            </a:r>
            <a:r>
              <a:rPr lang="en-US" sz="3200" dirty="0" smtClean="0"/>
              <a:t> de Google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 err="1" smtClean="0"/>
              <a:t>Peligros</a:t>
            </a:r>
            <a:r>
              <a:rPr lang="en-US" sz="3200" dirty="0" smtClean="0"/>
              <a:t> del internet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 smtClean="0"/>
              <a:t>Navegando</a:t>
            </a:r>
            <a:r>
              <a:rPr lang="en-US" sz="3200" dirty="0" smtClean="0"/>
              <a:t> el internet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 smtClean="0"/>
              <a:t>Repaso</a:t>
            </a:r>
            <a:endParaRPr lang="en-US" sz="32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err="1" smtClean="0"/>
              <a:t>Preguntas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5" y="2225977"/>
            <a:ext cx="1845181" cy="184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9" y="4264351"/>
            <a:ext cx="1865473" cy="1865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53" y="4011873"/>
            <a:ext cx="3810330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me OS will soon show a Chromebook's End of Life date - 9to5Goog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72270" y="1704581"/>
            <a:ext cx="5062317" cy="40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12017" y="2391423"/>
            <a:ext cx="2442318" cy="597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61173" y="3636862"/>
            <a:ext cx="1843933" cy="163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81146" y="4448169"/>
            <a:ext cx="1349123" cy="31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652551" y="2991028"/>
            <a:ext cx="1867607" cy="1439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5999" y="3801591"/>
            <a:ext cx="2364338" cy="1302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14874" y="4689989"/>
            <a:ext cx="2006482" cy="564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63" y="2947374"/>
            <a:ext cx="749873" cy="963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2678" y="3105835"/>
            <a:ext cx="386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>
                <a:solidFill>
                  <a:srgbClr val="FFFF00"/>
                </a:solidFill>
                <a:ea typeface="+mj-ea"/>
                <a:cs typeface="+mj-cs"/>
              </a:rPr>
              <a:t>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40" y="246818"/>
            <a:ext cx="10095851" cy="1207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89" y="2301722"/>
            <a:ext cx="2316681" cy="26702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700" y="2215422"/>
            <a:ext cx="3273836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003" y="284703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21" y="1700961"/>
            <a:ext cx="11300604" cy="3250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El internet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red digital que </a:t>
            </a:r>
            <a:r>
              <a:rPr lang="en-US" sz="2800" dirty="0" err="1" smtClean="0"/>
              <a:t>conecta</a:t>
            </a:r>
            <a:r>
              <a:rPr lang="en-US" sz="2800" dirty="0" smtClean="0"/>
              <a:t> </a:t>
            </a:r>
            <a:r>
              <a:rPr lang="en-US" sz="2800" dirty="0" err="1" smtClean="0"/>
              <a:t>computadoras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todo</a:t>
            </a:r>
            <a:r>
              <a:rPr lang="en-US" sz="2800" dirty="0" smtClean="0"/>
              <a:t> el </a:t>
            </a:r>
            <a:r>
              <a:rPr lang="en-US" sz="2800" dirty="0" err="1" smtClean="0"/>
              <a:t>mundo</a:t>
            </a:r>
            <a:r>
              <a:rPr lang="en-US" sz="2800" dirty="0" smtClean="0"/>
              <a:t>. Hay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amplia</a:t>
            </a:r>
            <a:r>
              <a:rPr lang="en-US" sz="2800" dirty="0" smtClean="0"/>
              <a:t> </a:t>
            </a:r>
            <a:r>
              <a:rPr lang="en-US" sz="2800" dirty="0" err="1" smtClean="0"/>
              <a:t>diversidad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usos</a:t>
            </a:r>
            <a:r>
              <a:rPr lang="en-US" sz="2800" dirty="0" smtClean="0"/>
              <a:t> del internet. </a:t>
            </a:r>
            <a:r>
              <a:rPr lang="en-US" sz="2800" dirty="0" err="1" smtClean="0"/>
              <a:t>Algunas</a:t>
            </a:r>
            <a:r>
              <a:rPr lang="en-US" sz="2800" dirty="0" smtClean="0"/>
              <a:t> personas lo </a:t>
            </a:r>
            <a:r>
              <a:rPr lang="en-US" sz="2800" dirty="0" err="1" smtClean="0"/>
              <a:t>usan</a:t>
            </a:r>
            <a:r>
              <a:rPr lang="en-US" sz="2800" dirty="0" smtClean="0"/>
              <a:t> para </a:t>
            </a:r>
            <a:r>
              <a:rPr lang="en-US" sz="2800" dirty="0" err="1" smtClean="0"/>
              <a:t>comunicarse</a:t>
            </a:r>
            <a:r>
              <a:rPr lang="en-US" sz="2800" dirty="0" smtClean="0"/>
              <a:t> y </a:t>
            </a:r>
            <a:r>
              <a:rPr lang="en-US" sz="2800" dirty="0" err="1" smtClean="0"/>
              <a:t>otras</a:t>
            </a:r>
            <a:r>
              <a:rPr lang="en-US" sz="2800" dirty="0" smtClean="0"/>
              <a:t> lo </a:t>
            </a:r>
            <a:r>
              <a:rPr lang="en-US" sz="2800" dirty="0" err="1" smtClean="0"/>
              <a:t>usan</a:t>
            </a:r>
            <a:r>
              <a:rPr lang="en-US" sz="2800" dirty="0" smtClean="0"/>
              <a:t> para </a:t>
            </a:r>
            <a:r>
              <a:rPr lang="en-US" sz="2800" dirty="0" err="1" smtClean="0"/>
              <a:t>enviar</a:t>
            </a:r>
            <a:r>
              <a:rPr lang="en-US" sz="2800" dirty="0" smtClean="0"/>
              <a:t> </a:t>
            </a:r>
            <a:r>
              <a:rPr lang="en-US" sz="2800" dirty="0" err="1" smtClean="0"/>
              <a:t>fotografias</a:t>
            </a:r>
            <a:r>
              <a:rPr lang="en-US" sz="2800" dirty="0" smtClean="0"/>
              <a:t> y </a:t>
            </a:r>
            <a:r>
              <a:rPr lang="en-US" sz="2800" dirty="0" err="1" smtClean="0"/>
              <a:t>peliculas</a:t>
            </a:r>
            <a:r>
              <a:rPr lang="en-US" sz="2800" dirty="0" smtClean="0"/>
              <a:t>. </a:t>
            </a:r>
          </a:p>
          <a:p>
            <a:pPr marL="0" indent="0" algn="ctr">
              <a:buNone/>
            </a:pPr>
            <a:r>
              <a:rPr lang="en-US" sz="2800" dirty="0" smtClean="0"/>
              <a:t>Hoy </a:t>
            </a:r>
            <a:r>
              <a:rPr lang="en-US" sz="2800" dirty="0" err="1" smtClean="0"/>
              <a:t>aprenderemos</a:t>
            </a:r>
            <a:r>
              <a:rPr lang="en-US" sz="2800" dirty="0" smtClean="0"/>
              <a:t> a </a:t>
            </a:r>
            <a:r>
              <a:rPr lang="en-US" sz="2800" dirty="0" err="1" smtClean="0"/>
              <a:t>usar</a:t>
            </a:r>
            <a:r>
              <a:rPr lang="en-US" sz="2800" dirty="0" smtClean="0"/>
              <a:t> </a:t>
            </a:r>
            <a:r>
              <a:rPr lang="en-US" sz="2800" dirty="0" err="1" smtClean="0"/>
              <a:t>buscadores</a:t>
            </a:r>
            <a:r>
              <a:rPr lang="en-US" sz="2800" dirty="0" smtClean="0"/>
              <a:t> del internet para </a:t>
            </a:r>
            <a:r>
              <a:rPr lang="en-US" sz="2800" dirty="0" err="1" smtClean="0"/>
              <a:t>obtener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información</a:t>
            </a:r>
            <a:r>
              <a:rPr lang="en-US" sz="2800" dirty="0" smtClean="0"/>
              <a:t>, </a:t>
            </a:r>
            <a:r>
              <a:rPr lang="en-US" sz="2800" dirty="0" err="1" smtClean="0"/>
              <a:t>recursos</a:t>
            </a:r>
            <a:r>
              <a:rPr lang="en-US" sz="2800" dirty="0" smtClean="0"/>
              <a:t> y </a:t>
            </a:r>
            <a:r>
              <a:rPr lang="en-US" sz="2800" dirty="0" err="1" smtClean="0"/>
              <a:t>acceder</a:t>
            </a:r>
            <a:r>
              <a:rPr lang="en-US" sz="2800" dirty="0" smtClean="0"/>
              <a:t> la </a:t>
            </a:r>
            <a:r>
              <a:rPr lang="en-US" sz="2800" dirty="0" err="1" smtClean="0"/>
              <a:t>página</a:t>
            </a:r>
            <a:r>
              <a:rPr lang="en-US" sz="2800" dirty="0" smtClean="0"/>
              <a:t> del web del Distrito Escolar de Stockton.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291715" y="1906811"/>
            <a:ext cx="1140286" cy="2688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46521" y="2820225"/>
            <a:ext cx="1570007" cy="5095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82152" y="2864918"/>
            <a:ext cx="1638714" cy="4923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59925" y="3855864"/>
            <a:ext cx="4572000" cy="6804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5" y="4951198"/>
            <a:ext cx="3816615" cy="1677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59" y="642672"/>
            <a:ext cx="1230595" cy="8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93" y="96025"/>
            <a:ext cx="9905998" cy="1320057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Conceptos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b</a:t>
            </a:r>
            <a:r>
              <a:rPr lang="en-US" sz="4400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Á</a:t>
            </a:r>
            <a:r>
              <a:rPr lang="en-US" sz="4400" dirty="0" err="1" smtClean="0">
                <a:solidFill>
                  <a:srgbClr val="FFFF00"/>
                </a:solidFill>
              </a:rPr>
              <a:t>sicos</a:t>
            </a:r>
            <a:r>
              <a:rPr lang="en-US" sz="4400" dirty="0" smtClean="0">
                <a:solidFill>
                  <a:srgbClr val="FFFF00"/>
                </a:solidFill>
              </a:rPr>
              <a:t> del internet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diferentes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tipos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</a:rPr>
              <a:t>buscadores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531011" y="1388665"/>
            <a:ext cx="626074" cy="14537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5692" y="2002599"/>
            <a:ext cx="9905999" cy="354171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59" y="1745665"/>
            <a:ext cx="2104349" cy="1481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94" y="2724549"/>
            <a:ext cx="1908062" cy="190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44" y="2486297"/>
            <a:ext cx="1908783" cy="1336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60" y="4728797"/>
            <a:ext cx="4325703" cy="1751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1" y="4043756"/>
            <a:ext cx="2133224" cy="1946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94" y="1427761"/>
            <a:ext cx="3779520" cy="12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7310"/>
            <a:ext cx="9905998" cy="147857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Conceptos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bÁsicos</a:t>
            </a:r>
            <a:r>
              <a:rPr lang="en-US" dirty="0" smtClean="0">
                <a:solidFill>
                  <a:srgbClr val="FFFF00"/>
                </a:solidFill>
              </a:rPr>
              <a:t> del internet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89366"/>
            <a:ext cx="9905999" cy="52577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.com (</a:t>
            </a:r>
            <a:r>
              <a:rPr lang="en-US" sz="4000" dirty="0" err="1" smtClean="0"/>
              <a:t>comercio</a:t>
            </a:r>
            <a:r>
              <a:rPr lang="en-US" sz="4000" dirty="0" smtClean="0"/>
              <a:t>)</a:t>
            </a:r>
          </a:p>
          <a:p>
            <a:pPr marL="0" indent="0" algn="ctr">
              <a:buNone/>
            </a:pPr>
            <a:r>
              <a:rPr lang="en-US" sz="4000" dirty="0" smtClean="0"/>
              <a:t>.org (</a:t>
            </a:r>
            <a:r>
              <a:rPr lang="en-US" sz="4000" dirty="0" err="1" smtClean="0"/>
              <a:t>organización</a:t>
            </a:r>
            <a:r>
              <a:rPr lang="en-US" sz="4000" dirty="0" smtClean="0"/>
              <a:t>)</a:t>
            </a:r>
          </a:p>
          <a:p>
            <a:pPr marL="0" indent="0" algn="ctr">
              <a:buNone/>
            </a:pPr>
            <a:r>
              <a:rPr lang="en-US" sz="4000" dirty="0" smtClean="0"/>
              <a:t>.</a:t>
            </a:r>
            <a:r>
              <a:rPr lang="en-US" sz="4000" dirty="0" err="1" smtClean="0"/>
              <a:t>gov</a:t>
            </a:r>
            <a:r>
              <a:rPr lang="en-US" sz="4000" dirty="0" smtClean="0"/>
              <a:t> (</a:t>
            </a:r>
            <a:r>
              <a:rPr lang="en-US" sz="4000" dirty="0" err="1" smtClean="0"/>
              <a:t>gobierno</a:t>
            </a:r>
            <a:r>
              <a:rPr lang="en-US" sz="4000" dirty="0" smtClean="0"/>
              <a:t>)</a:t>
            </a:r>
          </a:p>
          <a:p>
            <a:pPr marL="0" indent="0" algn="ctr">
              <a:buNone/>
            </a:pPr>
            <a:r>
              <a:rPr lang="en-US" sz="4000" dirty="0" smtClean="0"/>
              <a:t>.biz (</a:t>
            </a:r>
            <a:r>
              <a:rPr lang="en-US" sz="4000" dirty="0" err="1" smtClean="0"/>
              <a:t>negocio</a:t>
            </a:r>
            <a:r>
              <a:rPr lang="en-US" sz="4000" dirty="0" smtClean="0"/>
              <a:t>)</a:t>
            </a:r>
          </a:p>
          <a:p>
            <a:pPr marL="0" indent="0" algn="ctr">
              <a:buNone/>
            </a:pPr>
            <a:r>
              <a:rPr lang="en-US" sz="4000" dirty="0" smtClean="0"/>
              <a:t>.</a:t>
            </a:r>
            <a:r>
              <a:rPr lang="en-US" sz="4000" dirty="0" err="1" smtClean="0"/>
              <a:t>edu</a:t>
            </a:r>
            <a:r>
              <a:rPr lang="en-US" sz="4000" dirty="0" smtClean="0"/>
              <a:t> (</a:t>
            </a:r>
            <a:r>
              <a:rPr lang="en-US" sz="4000" dirty="0" err="1" smtClean="0"/>
              <a:t>educación</a:t>
            </a:r>
            <a:r>
              <a:rPr lang="en-US" sz="4000" dirty="0"/>
              <a:t>)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.mx (México)</a:t>
            </a: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6342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22" y="99148"/>
            <a:ext cx="9905998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Conceptos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b</a:t>
            </a:r>
            <a:r>
              <a:rPr lang="en-US" sz="4400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Á</a:t>
            </a:r>
            <a:r>
              <a:rPr lang="en-US" sz="4400" dirty="0" err="1" smtClean="0">
                <a:solidFill>
                  <a:srgbClr val="FFFF00"/>
                </a:solidFill>
              </a:rPr>
              <a:t>sicos</a:t>
            </a:r>
            <a:r>
              <a:rPr lang="en-US" sz="4400" dirty="0" smtClean="0">
                <a:solidFill>
                  <a:srgbClr val="FFFF00"/>
                </a:solidFill>
              </a:rPr>
              <a:t> del 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>
                <a:solidFill>
                  <a:schemeClr val="tx2"/>
                </a:solidFill>
              </a:rPr>
              <a:t>buscadores</a:t>
            </a:r>
            <a:r>
              <a:rPr lang="en-US" sz="2800" dirty="0" smtClean="0">
                <a:solidFill>
                  <a:schemeClr val="tx2"/>
                </a:solidFill>
              </a:rPr>
              <a:t> de google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596" y="549527"/>
            <a:ext cx="222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Barra de </a:t>
            </a:r>
            <a:r>
              <a:rPr lang="en-US" sz="2000" b="1" dirty="0" err="1" smtClean="0">
                <a:solidFill>
                  <a:srgbClr val="FFFF00"/>
                </a:solidFill>
              </a:rPr>
              <a:t>pestañas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456" y="2287884"/>
            <a:ext cx="13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Barra de </a:t>
            </a:r>
            <a:r>
              <a:rPr lang="en-US" sz="2000" b="1" dirty="0" err="1" smtClean="0">
                <a:solidFill>
                  <a:srgbClr val="FFFF00"/>
                </a:solidFill>
              </a:rPr>
              <a:t>dirección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URL/Web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77" y="3861601"/>
            <a:ext cx="1306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Barra de </a:t>
            </a:r>
            <a:r>
              <a:rPr lang="en-US" sz="2000" b="1" dirty="0" err="1" smtClean="0">
                <a:solidFill>
                  <a:srgbClr val="FFFF00"/>
                </a:solidFill>
              </a:rPr>
              <a:t>búsqueda</a:t>
            </a:r>
            <a:r>
              <a:rPr lang="en-US" sz="2000" b="1" dirty="0" smtClean="0">
                <a:solidFill>
                  <a:srgbClr val="FFFF00"/>
                </a:solidFill>
              </a:rPr>
              <a:t> de Google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8252" y="2335488"/>
            <a:ext cx="1585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FFFF00"/>
                </a:solidFill>
              </a:rPr>
              <a:t>Minimizar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00"/>
                </a:solidFill>
              </a:rPr>
              <a:t>Amplear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FFFF00"/>
                </a:solidFill>
              </a:rPr>
              <a:t>Salida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9" y="1065350"/>
            <a:ext cx="8985119" cy="5704214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569394" y="949637"/>
            <a:ext cx="1189218" cy="392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08176" y="1671626"/>
            <a:ext cx="3877056" cy="1124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08176" y="3832972"/>
            <a:ext cx="2803261" cy="399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50808" y="1339942"/>
            <a:ext cx="2103075" cy="1151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509" y="140315"/>
            <a:ext cx="9905998" cy="147857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>
                <a:solidFill>
                  <a:schemeClr val="tx2"/>
                </a:solidFill>
              </a:rPr>
              <a:t>PELIGROS DEL 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13" y="1618885"/>
            <a:ext cx="9905999" cy="499061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2800" dirty="0" smtClean="0">
                <a:solidFill>
                  <a:prstClr val="white"/>
                </a:solidFill>
              </a:rPr>
              <a:t>Debido </a:t>
            </a:r>
            <a:r>
              <a:rPr lang="es-ES" sz="2800" dirty="0">
                <a:solidFill>
                  <a:prstClr val="white"/>
                </a:solidFill>
              </a:rPr>
              <a:t>a que </a:t>
            </a:r>
            <a:r>
              <a:rPr lang="es-ES" sz="2800" dirty="0" smtClean="0">
                <a:solidFill>
                  <a:prstClr val="white"/>
                </a:solidFill>
              </a:rPr>
              <a:t>el </a:t>
            </a:r>
            <a:r>
              <a:rPr lang="es-ES" sz="2800" dirty="0">
                <a:solidFill>
                  <a:prstClr val="white"/>
                </a:solidFill>
              </a:rPr>
              <a:t>Internet conecta a personas de todo el mundo, existen peligros inherentes al uso del Internet. A continuación, analizaremos los diferentes peligros </a:t>
            </a:r>
            <a:r>
              <a:rPr lang="es-ES" sz="2800" dirty="0" smtClean="0">
                <a:solidFill>
                  <a:prstClr val="white"/>
                </a:solidFill>
              </a:rPr>
              <a:t>relacionados con el uso en línea.</a:t>
            </a:r>
            <a:endParaRPr lang="es-ES" sz="2800" dirty="0" smtClean="0">
              <a:solidFill>
                <a:srgbClr val="82FFFF">
                  <a:lumMod val="75000"/>
                </a:srgbClr>
              </a:solidFill>
            </a:endParaRPr>
          </a:p>
          <a:p>
            <a:pPr marL="0" lvl="0" indent="0" algn="ctr">
              <a:buNone/>
            </a:pP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"Lo 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que se pone en </a:t>
            </a: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línea, 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permanece en línea</a:t>
            </a: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"</a:t>
            </a:r>
          </a:p>
          <a:p>
            <a:pPr marL="0" lvl="0" indent="0" algn="ctr">
              <a:buNone/>
            </a:pP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Hackers 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(Piratas cibernéticos)/</a:t>
            </a:r>
            <a:r>
              <a:rPr lang="es-ES" dirty="0" err="1">
                <a:solidFill>
                  <a:srgbClr val="82FFFF">
                    <a:lumMod val="75000"/>
                  </a:srgbClr>
                </a:solidFill>
              </a:rPr>
              <a:t>phishers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 (Suplantadores de identidad)</a:t>
            </a:r>
          </a:p>
          <a:p>
            <a:pPr marL="0" lvl="0" indent="0" algn="ctr">
              <a:buNone/>
            </a:pPr>
            <a:r>
              <a:rPr lang="es-ES" dirty="0" err="1">
                <a:solidFill>
                  <a:srgbClr val="82FFFF">
                    <a:lumMod val="75000"/>
                  </a:srgbClr>
                </a:solidFill>
              </a:rPr>
              <a:t>Cyberbulling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 </a:t>
            </a: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(Acoso 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cibernético)</a:t>
            </a:r>
          </a:p>
          <a:p>
            <a:pPr marL="0" lvl="0" indent="0" algn="ctr">
              <a:buNone/>
            </a:pP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Virus, </a:t>
            </a:r>
            <a:r>
              <a:rPr lang="es-ES" dirty="0">
                <a:solidFill>
                  <a:srgbClr val="82FFFF">
                    <a:lumMod val="75000"/>
                  </a:srgbClr>
                </a:solidFill>
              </a:rPr>
              <a:t>troyanos, malware, etc</a:t>
            </a:r>
            <a:r>
              <a:rPr lang="es-ES" dirty="0" smtClean="0">
                <a:solidFill>
                  <a:srgbClr val="82FFFF">
                    <a:lumMod val="75000"/>
                  </a:srgbClr>
                </a:solidFill>
              </a:rPr>
              <a:t>.</a:t>
            </a:r>
            <a:endParaRPr lang="en-US" dirty="0">
              <a:solidFill>
                <a:srgbClr val="82FFFF">
                  <a:lumMod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23" y="4037951"/>
            <a:ext cx="2668084" cy="3360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0" y="4826573"/>
            <a:ext cx="2486828" cy="1782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50" y="436829"/>
            <a:ext cx="1022063" cy="8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482" y="-58591"/>
            <a:ext cx="4595526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chemeClr val="tx2"/>
                </a:solidFill>
              </a:rPr>
              <a:t>Navegando</a:t>
            </a:r>
            <a:r>
              <a:rPr lang="en-US" sz="2400" dirty="0" smtClean="0">
                <a:solidFill>
                  <a:schemeClr val="tx2"/>
                </a:solidFill>
              </a:rPr>
              <a:t> el internet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err="1" smtClean="0">
                <a:solidFill>
                  <a:schemeClr val="tx2"/>
                </a:solidFill>
              </a:rPr>
              <a:t>p</a:t>
            </a:r>
            <a:r>
              <a:rPr lang="en-US" sz="2400" dirty="0" err="1" smtClean="0">
                <a:solidFill>
                  <a:schemeClr val="tx2"/>
                </a:solidFill>
                <a:latin typeface="Tw Cen MT" panose="020B0602020104020603" pitchFamily="34" charset="0"/>
              </a:rPr>
              <a:t>Á</a:t>
            </a:r>
            <a:r>
              <a:rPr lang="en-US" sz="2400" dirty="0" err="1" smtClean="0">
                <a:solidFill>
                  <a:schemeClr val="tx2"/>
                </a:solidFill>
              </a:rPr>
              <a:t>gina</a:t>
            </a:r>
            <a:r>
              <a:rPr lang="en-US" sz="2400" dirty="0" smtClean="0">
                <a:solidFill>
                  <a:schemeClr val="tx2"/>
                </a:solidFill>
              </a:rPr>
              <a:t> principal de </a:t>
            </a:r>
            <a:r>
              <a:rPr lang="en-US" sz="2400" dirty="0" err="1" smtClean="0">
                <a:solidFill>
                  <a:schemeClr val="tx2"/>
                </a:solidFill>
              </a:rPr>
              <a:t>susd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405" y="1511361"/>
            <a:ext cx="8384874" cy="42435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900" dirty="0" err="1" smtClean="0">
                <a:solidFill>
                  <a:srgbClr val="FFFF00"/>
                </a:solidFill>
              </a:rPr>
              <a:t>Demonstración</a:t>
            </a:r>
            <a:r>
              <a:rPr lang="en-US" sz="3900" dirty="0" smtClean="0">
                <a:solidFill>
                  <a:srgbClr val="FFFF00"/>
                </a:solidFill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</a:rPr>
              <a:t>en</a:t>
            </a:r>
            <a:r>
              <a:rPr lang="en-US" sz="3900" dirty="0" smtClean="0">
                <a:solidFill>
                  <a:srgbClr val="FFFF00"/>
                </a:solidFill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</a:rPr>
              <a:t>línea</a:t>
            </a:r>
            <a:endParaRPr lang="en-US" sz="39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600" dirty="0" err="1" smtClean="0"/>
              <a:t>Siga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pantalla</a:t>
            </a:r>
            <a:r>
              <a:rPr lang="en-US" sz="3600" dirty="0" smtClean="0"/>
              <a:t> para </a:t>
            </a:r>
            <a:r>
              <a:rPr lang="en-US" sz="3600" dirty="0" err="1" smtClean="0"/>
              <a:t>observar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presentador</a:t>
            </a:r>
            <a:r>
              <a:rPr lang="en-US" sz="3600" dirty="0" smtClean="0"/>
              <a:t> </a:t>
            </a:r>
            <a:r>
              <a:rPr lang="en-US" sz="3600" dirty="0" err="1" smtClean="0"/>
              <a:t>navegar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el internet y </a:t>
            </a:r>
            <a:r>
              <a:rPr lang="en-US" sz="3600" dirty="0" err="1" smtClean="0"/>
              <a:t>poder</a:t>
            </a:r>
            <a:r>
              <a:rPr lang="en-US" sz="3600" dirty="0" smtClean="0"/>
              <a:t> </a:t>
            </a:r>
            <a:r>
              <a:rPr lang="en-US" sz="3600" dirty="0" err="1" smtClean="0"/>
              <a:t>identificar</a:t>
            </a:r>
            <a:r>
              <a:rPr lang="en-US" sz="3600" dirty="0" smtClean="0"/>
              <a:t> </a:t>
            </a:r>
            <a:r>
              <a:rPr lang="en-US" sz="3600" dirty="0" err="1" smtClean="0"/>
              <a:t>diferentes</a:t>
            </a:r>
            <a:r>
              <a:rPr lang="en-US" sz="3600" dirty="0" smtClean="0"/>
              <a:t> </a:t>
            </a:r>
            <a:r>
              <a:rPr lang="en-US" sz="3600" dirty="0" err="1" smtClean="0"/>
              <a:t>herramientas</a:t>
            </a:r>
            <a:r>
              <a:rPr lang="en-US" sz="3600" dirty="0" smtClean="0"/>
              <a:t>, </a:t>
            </a:r>
            <a:r>
              <a:rPr lang="en-US" sz="3600" dirty="0" err="1" smtClean="0"/>
              <a:t>sitios</a:t>
            </a:r>
            <a:r>
              <a:rPr lang="en-US" sz="3600" dirty="0" smtClean="0"/>
              <a:t> y </a:t>
            </a:r>
            <a:r>
              <a:rPr lang="en-US" sz="3600" dirty="0" err="1" smtClean="0"/>
              <a:t>usuarios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favor no dude de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hacer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preguntas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sobre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cualquier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cosa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que mire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pantalla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O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escuchado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alguna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página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sitio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de lo que le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gustaría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saber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más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2321291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589">
            <a:off x="8806878" y="5861288"/>
            <a:ext cx="826877" cy="82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66" y="30177"/>
            <a:ext cx="1679249" cy="1679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5374">
            <a:off x="10174136" y="1054029"/>
            <a:ext cx="1624700" cy="203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09" y="1540013"/>
            <a:ext cx="905142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E6E9E5D-527C-490D-96CB-590DDFEED570}" vid="{4B68E52B-B274-40F2-BCEC-9A7699711B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513</TotalTime>
  <Words>377</Words>
  <Application>Microsoft Office PowerPoint</Application>
  <PresentationFormat>Widescreen</PresentationFormat>
  <Paragraphs>86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Tw Cen MT</vt:lpstr>
      <vt:lpstr>Wingdings</vt:lpstr>
      <vt:lpstr>Theme1</vt:lpstr>
      <vt:lpstr>Tec para padres MÓdulo 2</vt:lpstr>
      <vt:lpstr>Agenda</vt:lpstr>
      <vt:lpstr>PowerPoint Presentation</vt:lpstr>
      <vt:lpstr>Internet </vt:lpstr>
      <vt:lpstr>Conceptos bÁsicos del internet diferentes tipos de buscadores</vt:lpstr>
      <vt:lpstr>Conceptos bÁsicos del internet</vt:lpstr>
      <vt:lpstr>Conceptos bÁsicos del internet buscadores de google</vt:lpstr>
      <vt:lpstr>Internet PELIGROS DEL INTERNET</vt:lpstr>
      <vt:lpstr>Internet Navegando el internet pÁgina principal de susd</vt:lpstr>
      <vt:lpstr>Internet Explorando la pÁgina principal de susd</vt:lpstr>
      <vt:lpstr>Repaso</vt:lpstr>
      <vt:lpstr>preguntas</vt:lpstr>
      <vt:lpstr>encuesta</vt:lpstr>
      <vt:lpstr>PrÓximo taller</vt:lpstr>
    </vt:vector>
  </TitlesOfParts>
  <Company>Stockton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isadmin</dc:creator>
  <cp:lastModifiedBy>Maggie Canela</cp:lastModifiedBy>
  <cp:revision>45</cp:revision>
  <cp:lastPrinted>2020-08-31T22:35:45Z</cp:lastPrinted>
  <dcterms:created xsi:type="dcterms:W3CDTF">2020-08-27T20:48:42Z</dcterms:created>
  <dcterms:modified xsi:type="dcterms:W3CDTF">2020-09-23T05:05:18Z</dcterms:modified>
</cp:coreProperties>
</file>