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Gill Sans"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8"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en Lopez Lozano" userId="75887686-35d8-4a9b-bb8c-2bc7ec2068ef" providerId="ADAL" clId="{A1219997-AFD9-48FA-99A6-3578600C6673}"/>
    <pc:docChg chg="undo custSel modSld">
      <pc:chgData name="Carmen Lopez Lozano" userId="75887686-35d8-4a9b-bb8c-2bc7ec2068ef" providerId="ADAL" clId="{A1219997-AFD9-48FA-99A6-3578600C6673}" dt="2025-05-06T18:57:20.560" v="224" actId="14100"/>
      <pc:docMkLst>
        <pc:docMk/>
      </pc:docMkLst>
      <pc:sldChg chg="modSp">
        <pc:chgData name="Carmen Lopez Lozano" userId="75887686-35d8-4a9b-bb8c-2bc7ec2068ef" providerId="ADAL" clId="{A1219997-AFD9-48FA-99A6-3578600C6673}" dt="2025-05-06T18:39:28.851" v="7" actId="20577"/>
        <pc:sldMkLst>
          <pc:docMk/>
          <pc:sldMk cId="0" sldId="257"/>
        </pc:sldMkLst>
        <pc:spChg chg="mod">
          <ac:chgData name="Carmen Lopez Lozano" userId="75887686-35d8-4a9b-bb8c-2bc7ec2068ef" providerId="ADAL" clId="{A1219997-AFD9-48FA-99A6-3578600C6673}" dt="2025-05-06T18:39:28.851" v="7" actId="20577"/>
          <ac:spMkLst>
            <pc:docMk/>
            <pc:sldMk cId="0" sldId="257"/>
            <ac:spMk id="39" creationId="{00000000-0000-0000-0000-000000000000}"/>
          </ac:spMkLst>
        </pc:spChg>
      </pc:sldChg>
      <pc:sldChg chg="modSp">
        <pc:chgData name="Carmen Lopez Lozano" userId="75887686-35d8-4a9b-bb8c-2bc7ec2068ef" providerId="ADAL" clId="{A1219997-AFD9-48FA-99A6-3578600C6673}" dt="2025-05-06T18:41:38.235" v="106" actId="313"/>
        <pc:sldMkLst>
          <pc:docMk/>
          <pc:sldMk cId="0" sldId="258"/>
        </pc:sldMkLst>
        <pc:spChg chg="mod">
          <ac:chgData name="Carmen Lopez Lozano" userId="75887686-35d8-4a9b-bb8c-2bc7ec2068ef" providerId="ADAL" clId="{A1219997-AFD9-48FA-99A6-3578600C6673}" dt="2025-05-06T18:41:38.235" v="106" actId="313"/>
          <ac:spMkLst>
            <pc:docMk/>
            <pc:sldMk cId="0" sldId="258"/>
            <ac:spMk id="47" creationId="{00000000-0000-0000-0000-000000000000}"/>
          </ac:spMkLst>
        </pc:spChg>
      </pc:sldChg>
      <pc:sldChg chg="modSp">
        <pc:chgData name="Carmen Lopez Lozano" userId="75887686-35d8-4a9b-bb8c-2bc7ec2068ef" providerId="ADAL" clId="{A1219997-AFD9-48FA-99A6-3578600C6673}" dt="2025-05-06T18:44:16.465" v="153" actId="20577"/>
        <pc:sldMkLst>
          <pc:docMk/>
          <pc:sldMk cId="0" sldId="259"/>
        </pc:sldMkLst>
        <pc:spChg chg="mod">
          <ac:chgData name="Carmen Lopez Lozano" userId="75887686-35d8-4a9b-bb8c-2bc7ec2068ef" providerId="ADAL" clId="{A1219997-AFD9-48FA-99A6-3578600C6673}" dt="2025-05-06T18:44:16.465" v="153" actId="20577"/>
          <ac:spMkLst>
            <pc:docMk/>
            <pc:sldMk cId="0" sldId="259"/>
            <ac:spMk id="57" creationId="{00000000-0000-0000-0000-000000000000}"/>
          </ac:spMkLst>
        </pc:spChg>
      </pc:sldChg>
      <pc:sldChg chg="modSp">
        <pc:chgData name="Carmen Lopez Lozano" userId="75887686-35d8-4a9b-bb8c-2bc7ec2068ef" providerId="ADAL" clId="{A1219997-AFD9-48FA-99A6-3578600C6673}" dt="2025-05-06T18:54:12.755" v="222" actId="20577"/>
        <pc:sldMkLst>
          <pc:docMk/>
          <pc:sldMk cId="0" sldId="260"/>
        </pc:sldMkLst>
        <pc:spChg chg="mod">
          <ac:chgData name="Carmen Lopez Lozano" userId="75887686-35d8-4a9b-bb8c-2bc7ec2068ef" providerId="ADAL" clId="{A1219997-AFD9-48FA-99A6-3578600C6673}" dt="2025-05-06T18:51:40.144" v="203" actId="20577"/>
          <ac:spMkLst>
            <pc:docMk/>
            <pc:sldMk cId="0" sldId="260"/>
            <ac:spMk id="69" creationId="{00000000-0000-0000-0000-000000000000}"/>
          </ac:spMkLst>
        </pc:spChg>
        <pc:spChg chg="mod">
          <ac:chgData name="Carmen Lopez Lozano" userId="75887686-35d8-4a9b-bb8c-2bc7ec2068ef" providerId="ADAL" clId="{A1219997-AFD9-48FA-99A6-3578600C6673}" dt="2025-05-06T18:54:12.755" v="222" actId="20577"/>
          <ac:spMkLst>
            <pc:docMk/>
            <pc:sldMk cId="0" sldId="260"/>
            <ac:spMk id="73" creationId="{00000000-0000-0000-0000-000000000000}"/>
          </ac:spMkLst>
        </pc:spChg>
      </pc:sldChg>
      <pc:sldChg chg="modSp">
        <pc:chgData name="Carmen Lopez Lozano" userId="75887686-35d8-4a9b-bb8c-2bc7ec2068ef" providerId="ADAL" clId="{A1219997-AFD9-48FA-99A6-3578600C6673}" dt="2025-05-06T18:57:20.560" v="224" actId="14100"/>
        <pc:sldMkLst>
          <pc:docMk/>
          <pc:sldMk cId="0" sldId="266"/>
        </pc:sldMkLst>
        <pc:picChg chg="mod">
          <ac:chgData name="Carmen Lopez Lozano" userId="75887686-35d8-4a9b-bb8c-2bc7ec2068ef" providerId="ADAL" clId="{A1219997-AFD9-48FA-99A6-3578600C6673}" dt="2025-05-06T18:57:18.030" v="223" actId="14100"/>
          <ac:picMkLst>
            <pc:docMk/>
            <pc:sldMk cId="0" sldId="266"/>
            <ac:picMk id="124" creationId="{00000000-0000-0000-0000-000000000000}"/>
          </ac:picMkLst>
        </pc:picChg>
        <pc:picChg chg="mod">
          <ac:chgData name="Carmen Lopez Lozano" userId="75887686-35d8-4a9b-bb8c-2bc7ec2068ef" providerId="ADAL" clId="{A1219997-AFD9-48FA-99A6-3578600C6673}" dt="2025-05-06T18:57:20.560" v="224" actId="14100"/>
          <ac:picMkLst>
            <pc:docMk/>
            <pc:sldMk cId="0" sldId="266"/>
            <ac:picMk id="12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 name="Google Shape;2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4ad74d5de0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g34ad74d5de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4072ed0d6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4072ed0d69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34072ed0d69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g3042a4f981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 name="Google Shape;35;g3042a4f981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 name="Google Shape;36;g3042a4f981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4072ed0d69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g34072ed0d69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 name="Google Shape;45;g34072ed0d69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28b1624a8b1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28b1624a8b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8b1624a8b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 name="Google Shape;64;g28b1624a8b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4072ed0d69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g34072ed0d69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4072ed0d69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g34072ed0d69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4072ed0d69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g34072ed0d69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4072ed0d69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34072ed0d69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571755" y="3315221"/>
            <a:ext cx="8927088" cy="65934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7285D"/>
              </a:buClr>
              <a:buSzPts val="4400"/>
              <a:buFont typeface="Calibri"/>
              <a:buNone/>
              <a:defRPr sz="4400" b="1" cap="none">
                <a:solidFill>
                  <a:srgbClr val="17285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580852" y="4022234"/>
            <a:ext cx="8917990" cy="49759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7285D"/>
              </a:buClr>
              <a:buSzPts val="2400"/>
              <a:buNone/>
              <a:defRPr sz="2400">
                <a:solidFill>
                  <a:srgbClr val="17285D"/>
                </a:solidFill>
                <a:latin typeface="Calibri"/>
                <a:ea typeface="Calibri"/>
                <a:cs typeface="Calibri"/>
                <a:sym typeface="Calibri"/>
              </a:defRPr>
            </a:lvl1pPr>
            <a:lvl2pPr lvl="1" algn="ctr">
              <a:lnSpc>
                <a:spcPct val="90000"/>
              </a:lnSpc>
              <a:spcBef>
                <a:spcPts val="500"/>
              </a:spcBef>
              <a:spcAft>
                <a:spcPts val="0"/>
              </a:spcAft>
              <a:buClr>
                <a:srgbClr val="17285D"/>
              </a:buClr>
              <a:buSzPts val="2000"/>
              <a:buNone/>
              <a:defRPr sz="2000"/>
            </a:lvl2pPr>
            <a:lvl3pPr lvl="2" algn="ctr">
              <a:lnSpc>
                <a:spcPct val="90000"/>
              </a:lnSpc>
              <a:spcBef>
                <a:spcPts val="500"/>
              </a:spcBef>
              <a:spcAft>
                <a:spcPts val="0"/>
              </a:spcAft>
              <a:buClr>
                <a:srgbClr val="17285D"/>
              </a:buClr>
              <a:buSzPts val="1800"/>
              <a:buNone/>
              <a:defRPr sz="1800"/>
            </a:lvl3pPr>
            <a:lvl4pPr lvl="3" algn="ctr">
              <a:lnSpc>
                <a:spcPct val="90000"/>
              </a:lnSpc>
              <a:spcBef>
                <a:spcPts val="500"/>
              </a:spcBef>
              <a:spcAft>
                <a:spcPts val="0"/>
              </a:spcAft>
              <a:buClr>
                <a:srgbClr val="17285D"/>
              </a:buClr>
              <a:buSzPts val="1600"/>
              <a:buNone/>
              <a:defRPr sz="1600"/>
            </a:lvl4pPr>
            <a:lvl5pPr lvl="4" algn="ctr">
              <a:lnSpc>
                <a:spcPct val="90000"/>
              </a:lnSpc>
              <a:spcBef>
                <a:spcPts val="500"/>
              </a:spcBef>
              <a:spcAft>
                <a:spcPts val="0"/>
              </a:spcAft>
              <a:buClr>
                <a:srgbClr val="17285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
          <p:cNvSpPr txBox="1">
            <a:spLocks noGrp="1"/>
          </p:cNvSpPr>
          <p:nvPr>
            <p:ph type="body" idx="2"/>
          </p:nvPr>
        </p:nvSpPr>
        <p:spPr>
          <a:xfrm>
            <a:off x="571754" y="5384004"/>
            <a:ext cx="3408362" cy="3681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D18C2B"/>
              </a:buClr>
              <a:buSzPts val="2000"/>
              <a:buNone/>
              <a:defRPr sz="2000">
                <a:solidFill>
                  <a:srgbClr val="D18C2B"/>
                </a:solidFill>
                <a:latin typeface="Calibri"/>
                <a:ea typeface="Calibri"/>
                <a:cs typeface="Calibri"/>
                <a:sym typeface="Calibri"/>
              </a:defRPr>
            </a:lvl1pPr>
            <a:lvl2pPr marL="914400" lvl="1" indent="-342900" algn="l">
              <a:lnSpc>
                <a:spcPct val="90000"/>
              </a:lnSpc>
              <a:spcBef>
                <a:spcPts val="500"/>
              </a:spcBef>
              <a:spcAft>
                <a:spcPts val="0"/>
              </a:spcAft>
              <a:buClr>
                <a:srgbClr val="17285D"/>
              </a:buClr>
              <a:buSzPts val="1800"/>
              <a:buChar char="•"/>
              <a:defRPr/>
            </a:lvl2pPr>
            <a:lvl3pPr marL="1371600" lvl="2" indent="-342900" algn="l">
              <a:lnSpc>
                <a:spcPct val="90000"/>
              </a:lnSpc>
              <a:spcBef>
                <a:spcPts val="500"/>
              </a:spcBef>
              <a:spcAft>
                <a:spcPts val="0"/>
              </a:spcAft>
              <a:buClr>
                <a:srgbClr val="17285D"/>
              </a:buClr>
              <a:buSzPts val="1800"/>
              <a:buChar char="•"/>
              <a:defRPr/>
            </a:lvl3pPr>
            <a:lvl4pPr marL="1828800" lvl="3" indent="-342900" algn="l">
              <a:lnSpc>
                <a:spcPct val="90000"/>
              </a:lnSpc>
              <a:spcBef>
                <a:spcPts val="500"/>
              </a:spcBef>
              <a:spcAft>
                <a:spcPts val="0"/>
              </a:spcAft>
              <a:buClr>
                <a:srgbClr val="17285D"/>
              </a:buClr>
              <a:buSzPts val="1800"/>
              <a:buChar char="•"/>
              <a:defRPr/>
            </a:lvl4pPr>
            <a:lvl5pPr marL="2286000" lvl="4" indent="-342900" algn="l">
              <a:lnSpc>
                <a:spcPct val="90000"/>
              </a:lnSpc>
              <a:spcBef>
                <a:spcPts val="500"/>
              </a:spcBef>
              <a:spcAft>
                <a:spcPts val="0"/>
              </a:spcAft>
              <a:buClr>
                <a:srgbClr val="1728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 type="obj">
  <p:cSld name="OBJEC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252274" y="221845"/>
            <a:ext cx="11728142" cy="51820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Calibri"/>
              <a:buNone/>
              <a:defRPr sz="40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252273" y="1079901"/>
            <a:ext cx="11728141" cy="52071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7285D"/>
              </a:buClr>
              <a:buSzPts val="2800"/>
              <a:buNone/>
              <a:defRPr/>
            </a:lvl1pPr>
            <a:lvl2pPr marL="914400" lvl="1" indent="-342900" algn="l">
              <a:lnSpc>
                <a:spcPct val="90000"/>
              </a:lnSpc>
              <a:spcBef>
                <a:spcPts val="500"/>
              </a:spcBef>
              <a:spcAft>
                <a:spcPts val="0"/>
              </a:spcAft>
              <a:buClr>
                <a:srgbClr val="17285D"/>
              </a:buClr>
              <a:buSzPts val="1800"/>
              <a:buChar char="•"/>
              <a:defRPr/>
            </a:lvl2pPr>
            <a:lvl3pPr marL="1371600" lvl="2" indent="-342900" algn="l">
              <a:lnSpc>
                <a:spcPct val="90000"/>
              </a:lnSpc>
              <a:spcBef>
                <a:spcPts val="500"/>
              </a:spcBef>
              <a:spcAft>
                <a:spcPts val="0"/>
              </a:spcAft>
              <a:buClr>
                <a:srgbClr val="17285D"/>
              </a:buClr>
              <a:buSzPts val="1800"/>
              <a:buChar char="•"/>
              <a:defRPr/>
            </a:lvl3pPr>
            <a:lvl4pPr marL="1828800" lvl="3" indent="-342900" algn="l">
              <a:lnSpc>
                <a:spcPct val="90000"/>
              </a:lnSpc>
              <a:spcBef>
                <a:spcPts val="500"/>
              </a:spcBef>
              <a:spcAft>
                <a:spcPts val="0"/>
              </a:spcAft>
              <a:buClr>
                <a:srgbClr val="17285D"/>
              </a:buClr>
              <a:buSzPts val="1800"/>
              <a:buChar char="•"/>
              <a:defRPr/>
            </a:lvl4pPr>
            <a:lvl5pPr marL="2286000" lvl="4" indent="-342900" algn="l">
              <a:lnSpc>
                <a:spcPct val="90000"/>
              </a:lnSpc>
              <a:spcBef>
                <a:spcPts val="500"/>
              </a:spcBef>
              <a:spcAft>
                <a:spcPts val="0"/>
              </a:spcAft>
              <a:buClr>
                <a:srgbClr val="17285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lOSE">
  <p:cSld name="ClOSE">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612699" y="3930556"/>
            <a:ext cx="8927088" cy="150886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7285D"/>
              </a:buClr>
              <a:buSzPts val="8000"/>
              <a:buFont typeface="Calibri"/>
              <a:buNone/>
              <a:defRPr sz="8000" b="1" cap="none">
                <a:solidFill>
                  <a:srgbClr val="17285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Section">
  <p:cSld name="Agenda/Section">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1405178" y="233395"/>
            <a:ext cx="903488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5" name="Google Shape;25;p5"/>
          <p:cNvCxnSpPr/>
          <p:nvPr/>
        </p:nvCxnSpPr>
        <p:spPr>
          <a:xfrm>
            <a:off x="1446663" y="1245055"/>
            <a:ext cx="10813896" cy="0"/>
          </a:xfrm>
          <a:prstGeom prst="straightConnector1">
            <a:avLst/>
          </a:prstGeom>
          <a:noFill/>
          <a:ln w="28575" cap="flat" cmpd="sng">
            <a:solidFill>
              <a:srgbClr val="F9AB3F"/>
            </a:solidFill>
            <a:prstDash val="solid"/>
            <a:miter lim="800000"/>
            <a:headEnd type="none" w="sm" len="sm"/>
            <a:tailEnd type="none" w="sm" len="sm"/>
          </a:ln>
        </p:spPr>
      </p:cxnSp>
      <p:sp>
        <p:nvSpPr>
          <p:cNvPr id="26" name="Google Shape;26;p5"/>
          <p:cNvSpPr txBox="1">
            <a:spLocks noGrp="1"/>
          </p:cNvSpPr>
          <p:nvPr>
            <p:ph type="body" idx="1"/>
          </p:nvPr>
        </p:nvSpPr>
        <p:spPr>
          <a:xfrm>
            <a:off x="1446662" y="1684951"/>
            <a:ext cx="8993395" cy="48311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3204B"/>
              </a:buClr>
              <a:buSzPts val="3200"/>
              <a:buFont typeface="Calibri"/>
              <a:buNone/>
              <a:defRPr sz="3200" b="0" i="0" u="none" strike="noStrike" cap="none">
                <a:solidFill>
                  <a:srgbClr val="13204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7285D"/>
              </a:buClr>
              <a:buSzPts val="2800"/>
              <a:buFont typeface="Arial"/>
              <a:buChar char="•"/>
              <a:defRPr sz="2800" b="0" i="0" u="none" strike="noStrike" cap="none">
                <a:solidFill>
                  <a:srgbClr val="17285D"/>
                </a:solidFill>
                <a:latin typeface="Calibri"/>
                <a:ea typeface="Calibri"/>
                <a:cs typeface="Calibri"/>
                <a:sym typeface="Calibri"/>
              </a:defRPr>
            </a:lvl1pPr>
            <a:lvl2pPr marL="914400" marR="0" lvl="1" indent="-381000" algn="l" rtl="0">
              <a:lnSpc>
                <a:spcPct val="90000"/>
              </a:lnSpc>
              <a:spcBef>
                <a:spcPts val="500"/>
              </a:spcBef>
              <a:spcAft>
                <a:spcPts val="0"/>
              </a:spcAft>
              <a:buClr>
                <a:srgbClr val="17285D"/>
              </a:buClr>
              <a:buSzPts val="2400"/>
              <a:buFont typeface="Arial"/>
              <a:buChar char="•"/>
              <a:defRPr sz="2400" b="0" i="0" u="none" strike="noStrike" cap="none">
                <a:solidFill>
                  <a:srgbClr val="17285D"/>
                </a:solidFill>
                <a:latin typeface="Calibri"/>
                <a:ea typeface="Calibri"/>
                <a:cs typeface="Calibri"/>
                <a:sym typeface="Calibri"/>
              </a:defRPr>
            </a:lvl2pPr>
            <a:lvl3pPr marL="1371600" marR="0" lvl="2" indent="-355600" algn="l" rtl="0">
              <a:lnSpc>
                <a:spcPct val="90000"/>
              </a:lnSpc>
              <a:spcBef>
                <a:spcPts val="500"/>
              </a:spcBef>
              <a:spcAft>
                <a:spcPts val="0"/>
              </a:spcAft>
              <a:buClr>
                <a:srgbClr val="17285D"/>
              </a:buClr>
              <a:buSzPts val="2000"/>
              <a:buFont typeface="Arial"/>
              <a:buChar char="•"/>
              <a:defRPr sz="2000" b="0" i="0" u="none" strike="noStrike" cap="none">
                <a:solidFill>
                  <a:srgbClr val="17285D"/>
                </a:solidFill>
                <a:latin typeface="Calibri"/>
                <a:ea typeface="Calibri"/>
                <a:cs typeface="Calibri"/>
                <a:sym typeface="Calibri"/>
              </a:defRPr>
            </a:lvl3pPr>
            <a:lvl4pPr marL="1828800" marR="0" lvl="3" indent="-342900" algn="l" rtl="0">
              <a:lnSpc>
                <a:spcPct val="90000"/>
              </a:lnSpc>
              <a:spcBef>
                <a:spcPts val="500"/>
              </a:spcBef>
              <a:spcAft>
                <a:spcPts val="0"/>
              </a:spcAft>
              <a:buClr>
                <a:srgbClr val="17285D"/>
              </a:buClr>
              <a:buSzPts val="1800"/>
              <a:buFont typeface="Arial"/>
              <a:buChar char="•"/>
              <a:defRPr sz="1800" b="0" i="0" u="none" strike="noStrike" cap="none">
                <a:solidFill>
                  <a:srgbClr val="17285D"/>
                </a:solidFill>
                <a:latin typeface="Calibri"/>
                <a:ea typeface="Calibri"/>
                <a:cs typeface="Calibri"/>
                <a:sym typeface="Calibri"/>
              </a:defRPr>
            </a:lvl4pPr>
            <a:lvl5pPr marL="2286000" marR="0" lvl="4" indent="-342900" algn="l" rtl="0">
              <a:lnSpc>
                <a:spcPct val="90000"/>
              </a:lnSpc>
              <a:spcBef>
                <a:spcPts val="500"/>
              </a:spcBef>
              <a:spcAft>
                <a:spcPts val="0"/>
              </a:spcAft>
              <a:buClr>
                <a:srgbClr val="17285D"/>
              </a:buClr>
              <a:buSzPts val="1800"/>
              <a:buFont typeface="Arial"/>
              <a:buChar char="•"/>
              <a:defRPr sz="1800" b="0" i="0" u="none" strike="noStrike" cap="none">
                <a:solidFill>
                  <a:srgbClr val="17285D"/>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2" name="Google Shape;12;p1"/>
          <p:cNvSpPr txBox="1">
            <a:spLocks noGrp="1"/>
          </p:cNvSpPr>
          <p:nvPr>
            <p:ph type="sldNum" idx="12"/>
          </p:nvPr>
        </p:nvSpPr>
        <p:spPr>
          <a:xfrm>
            <a:off x="8926957"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888888"/>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888888"/>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888888"/>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888888"/>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888888"/>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888888"/>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888888"/>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888888"/>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stocktonusd.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ctrTitle"/>
          </p:nvPr>
        </p:nvSpPr>
        <p:spPr>
          <a:xfrm>
            <a:off x="593983" y="3194742"/>
            <a:ext cx="8927100" cy="659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7285D"/>
              </a:buClr>
              <a:buSzPts val="4400"/>
              <a:buFont typeface="Calibri"/>
              <a:buNone/>
            </a:pPr>
            <a:r>
              <a:rPr lang="en-US" dirty="0" err="1"/>
              <a:t>ParentVue</a:t>
            </a:r>
            <a:endParaRPr dirty="0"/>
          </a:p>
        </p:txBody>
      </p:sp>
      <p:sp>
        <p:nvSpPr>
          <p:cNvPr id="32" name="Google Shape;32;p6"/>
          <p:cNvSpPr txBox="1">
            <a:spLocks noGrp="1"/>
          </p:cNvSpPr>
          <p:nvPr>
            <p:ph type="body" idx="2"/>
          </p:nvPr>
        </p:nvSpPr>
        <p:spPr>
          <a:xfrm>
            <a:off x="172825" y="5019075"/>
            <a:ext cx="7895400" cy="7854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F28046"/>
              </a:buClr>
              <a:buSzPct val="64560"/>
              <a:buNone/>
            </a:pPr>
            <a:r>
              <a:rPr lang="en-US" sz="3097" dirty="0">
                <a:solidFill>
                  <a:srgbClr val="F28046"/>
                </a:solidFill>
              </a:rPr>
              <a:t>Anothay Lee | Rachel </a:t>
            </a:r>
            <a:r>
              <a:rPr lang="en-US" sz="3097" dirty="0" err="1">
                <a:solidFill>
                  <a:srgbClr val="F28046"/>
                </a:solidFill>
              </a:rPr>
              <a:t>Leanos</a:t>
            </a:r>
            <a:r>
              <a:rPr lang="en-US" sz="3097" dirty="0">
                <a:solidFill>
                  <a:srgbClr val="F28046"/>
                </a:solidFill>
              </a:rPr>
              <a:t> | Xander Williams </a:t>
            </a:r>
            <a:endParaRPr sz="3097" dirty="0">
              <a:solidFill>
                <a:srgbClr val="F28046"/>
              </a:solidFill>
            </a:endParaRPr>
          </a:p>
          <a:p>
            <a:pPr marL="0" lvl="0" indent="0" algn="l" rtl="0">
              <a:lnSpc>
                <a:spcPct val="90000"/>
              </a:lnSpc>
              <a:spcBef>
                <a:spcPts val="0"/>
              </a:spcBef>
              <a:spcAft>
                <a:spcPts val="0"/>
              </a:spcAft>
              <a:buClr>
                <a:srgbClr val="F28046"/>
              </a:buClr>
              <a:buSzPct val="64560"/>
              <a:buNone/>
            </a:pPr>
            <a:r>
              <a:rPr lang="en-US" sz="3097" dirty="0">
                <a:solidFill>
                  <a:srgbClr val="F28046"/>
                </a:solidFill>
              </a:rPr>
              <a:t> </a:t>
            </a:r>
            <a:endParaRPr sz="3097" dirty="0">
              <a:solidFill>
                <a:srgbClr val="F28046"/>
              </a:solidFill>
            </a:endParaRPr>
          </a:p>
          <a:p>
            <a:pPr marL="0" lvl="0" indent="0" algn="l" rtl="0">
              <a:lnSpc>
                <a:spcPct val="90000"/>
              </a:lnSpc>
              <a:spcBef>
                <a:spcPts val="0"/>
              </a:spcBef>
              <a:spcAft>
                <a:spcPts val="0"/>
              </a:spcAft>
              <a:buClr>
                <a:srgbClr val="F28046"/>
              </a:buClr>
              <a:buSzPct val="100000"/>
              <a:buNone/>
            </a:pPr>
            <a:endParaRPr dirty="0">
              <a:solidFill>
                <a:srgbClr val="F2804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252274" y="221845"/>
            <a:ext cx="11728200" cy="518100"/>
          </a:xfrm>
          <a:prstGeom prst="rect">
            <a:avLst/>
          </a:prstGeom>
          <a:noFill/>
          <a:ln>
            <a:noFill/>
          </a:ln>
        </p:spPr>
        <p:txBody>
          <a:bodyPr spcFirstLastPara="1" wrap="square" lIns="91425" tIns="45700" rIns="91425" bIns="45700" anchor="ctr" anchorCtr="0">
            <a:noAutofit/>
          </a:bodyPr>
          <a:lstStyle/>
          <a:p>
            <a:pPr lvl="0"/>
            <a:r>
              <a:rPr lang="es-ES" dirty="0"/>
              <a:t>¿Existe una aplicación móvil para </a:t>
            </a:r>
            <a:r>
              <a:rPr lang="es-ES" dirty="0" err="1"/>
              <a:t>ParentVUE</a:t>
            </a:r>
            <a:r>
              <a:rPr lang="es-ES" dirty="0"/>
              <a:t>?</a:t>
            </a:r>
            <a:endParaRPr dirty="0"/>
          </a:p>
        </p:txBody>
      </p:sp>
      <p:pic>
        <p:nvPicPr>
          <p:cNvPr id="113" name="Google Shape;113;p15" descr="a baby with a fist in the air and the words yes written below it (Provided by Tenor)"/>
          <p:cNvPicPr preferRelativeResize="0"/>
          <p:nvPr/>
        </p:nvPicPr>
        <p:blipFill>
          <a:blip r:embed="rId4">
            <a:alphaModFix/>
          </a:blip>
          <a:stretch>
            <a:fillRect/>
          </a:stretch>
        </p:blipFill>
        <p:spPr>
          <a:xfrm>
            <a:off x="821225" y="1147148"/>
            <a:ext cx="3223525" cy="3223525"/>
          </a:xfrm>
          <a:prstGeom prst="rect">
            <a:avLst/>
          </a:prstGeom>
          <a:noFill/>
          <a:ln>
            <a:noFill/>
          </a:ln>
        </p:spPr>
      </p:pic>
      <p:sp>
        <p:nvSpPr>
          <p:cNvPr id="114" name="Google Shape;114;p15"/>
          <p:cNvSpPr txBox="1"/>
          <p:nvPr/>
        </p:nvSpPr>
        <p:spPr>
          <a:xfrm>
            <a:off x="4533075" y="1012792"/>
            <a:ext cx="5170200" cy="1284600"/>
          </a:xfrm>
          <a:prstGeom prst="rect">
            <a:avLst/>
          </a:prstGeom>
          <a:noFill/>
          <a:ln>
            <a:noFill/>
          </a:ln>
        </p:spPr>
        <p:txBody>
          <a:bodyPr spcFirstLastPara="1" wrap="square" lIns="91425" tIns="91425" rIns="91425" bIns="91425" anchor="t" anchorCtr="0">
            <a:noAutofit/>
          </a:bodyPr>
          <a:lstStyle/>
          <a:p>
            <a:pPr lvl="0">
              <a:lnSpc>
                <a:spcPct val="115000"/>
              </a:lnSpc>
              <a:spcBef>
                <a:spcPts val="1200"/>
              </a:spcBef>
              <a:buClr>
                <a:schemeClr val="dk1"/>
              </a:buClr>
              <a:buSzPts val="1100"/>
            </a:pPr>
            <a:r>
              <a:rPr lang="es-ES" sz="1200" dirty="0">
                <a:solidFill>
                  <a:srgbClr val="333333"/>
                </a:solidFill>
              </a:rPr>
              <a:t>La aplicación móvil está disponible para dispositivos iOS y Android, pero deberá activar su cuenta.
Para obtener instrucciones detalladas sobre cómo configurar y usar </a:t>
            </a:r>
            <a:r>
              <a:rPr lang="es-ES" sz="1200" dirty="0" err="1">
                <a:solidFill>
                  <a:srgbClr val="333333"/>
                </a:solidFill>
              </a:rPr>
              <a:t>ParentVUE</a:t>
            </a:r>
            <a:r>
              <a:rPr lang="es-ES" sz="1200" dirty="0">
                <a:solidFill>
                  <a:srgbClr val="333333"/>
                </a:solidFill>
              </a:rPr>
              <a:t> en su teléfono inteligente, consulte la guía del usuario completa en el sitio web de </a:t>
            </a:r>
            <a:r>
              <a:rPr lang="es-ES" sz="1200" dirty="0" err="1">
                <a:solidFill>
                  <a:srgbClr val="333333"/>
                </a:solidFill>
              </a:rPr>
              <a:t>ParentVUE</a:t>
            </a:r>
            <a:r>
              <a:rPr lang="es-ES" sz="1200" dirty="0">
                <a:solidFill>
                  <a:srgbClr val="333333"/>
                </a:solidFill>
              </a:rPr>
              <a:t>.</a:t>
            </a:r>
            <a:endParaRPr sz="1200" dirty="0">
              <a:solidFill>
                <a:srgbClr val="333333"/>
              </a:solidFill>
              <a:highlight>
                <a:srgbClr val="FFFFFF"/>
              </a:highlight>
            </a:endParaRPr>
          </a:p>
        </p:txBody>
      </p:sp>
      <p:pic>
        <p:nvPicPr>
          <p:cNvPr id="115" name="Google Shape;115;p15" title="2025-04-10_11-29-38.png"/>
          <p:cNvPicPr preferRelativeResize="0"/>
          <p:nvPr/>
        </p:nvPicPr>
        <p:blipFill>
          <a:blip r:embed="rId5">
            <a:alphaModFix/>
          </a:blip>
          <a:stretch>
            <a:fillRect/>
          </a:stretch>
        </p:blipFill>
        <p:spPr>
          <a:xfrm>
            <a:off x="5584076" y="2743200"/>
            <a:ext cx="4301070" cy="3443475"/>
          </a:xfrm>
          <a:prstGeom prst="rect">
            <a:avLst/>
          </a:prstGeom>
          <a:noFill/>
          <a:ln>
            <a:noFill/>
          </a:ln>
        </p:spPr>
      </p:pic>
      <p:pic>
        <p:nvPicPr>
          <p:cNvPr id="116" name="Google Shape;116;p15" title="download.png"/>
          <p:cNvPicPr preferRelativeResize="0"/>
          <p:nvPr/>
        </p:nvPicPr>
        <p:blipFill rotWithShape="1">
          <a:blip r:embed="rId6">
            <a:alphaModFix/>
          </a:blip>
          <a:srcRect b="19614"/>
          <a:stretch/>
        </p:blipFill>
        <p:spPr>
          <a:xfrm>
            <a:off x="725675" y="4724775"/>
            <a:ext cx="4181475" cy="880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8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txBox="1">
            <a:spLocks noGrp="1"/>
          </p:cNvSpPr>
          <p:nvPr>
            <p:ph type="title"/>
          </p:nvPr>
        </p:nvSpPr>
        <p:spPr>
          <a:xfrm>
            <a:off x="252274" y="221845"/>
            <a:ext cx="11728200" cy="518100"/>
          </a:xfrm>
          <a:prstGeom prst="rect">
            <a:avLst/>
          </a:prstGeom>
        </p:spPr>
        <p:txBody>
          <a:bodyPr spcFirstLastPara="1" wrap="square" lIns="91425" tIns="45700" rIns="91425" bIns="45700" anchor="ctr" anchorCtr="0">
            <a:noAutofit/>
          </a:bodyPr>
          <a:lstStyle/>
          <a:p>
            <a:pPr lvl="0"/>
            <a:r>
              <a:rPr lang="en-US" dirty="0"/>
              <a:t>¿Has </a:t>
            </a:r>
            <a:r>
              <a:rPr lang="en-US" dirty="0" err="1"/>
              <a:t>olvidado</a:t>
            </a:r>
            <a:r>
              <a:rPr lang="en-US" dirty="0"/>
              <a:t> </a:t>
            </a:r>
            <a:r>
              <a:rPr lang="en-US" dirty="0" err="1"/>
              <a:t>tu</a:t>
            </a:r>
            <a:r>
              <a:rPr lang="en-US" dirty="0"/>
              <a:t> </a:t>
            </a:r>
            <a:r>
              <a:rPr lang="en-US" dirty="0" err="1"/>
              <a:t>contraseña</a:t>
            </a:r>
            <a:r>
              <a:rPr lang="en-US" dirty="0"/>
              <a:t>?</a:t>
            </a:r>
            <a:endParaRPr dirty="0"/>
          </a:p>
        </p:txBody>
      </p:sp>
      <p:sp>
        <p:nvSpPr>
          <p:cNvPr id="123" name="Google Shape;123;p16"/>
          <p:cNvSpPr txBox="1">
            <a:spLocks noGrp="1"/>
          </p:cNvSpPr>
          <p:nvPr>
            <p:ph type="body" idx="1"/>
          </p:nvPr>
        </p:nvSpPr>
        <p:spPr>
          <a:xfrm>
            <a:off x="6730600" y="3291000"/>
            <a:ext cx="5340000" cy="2664900"/>
          </a:xfrm>
          <a:prstGeom prst="rect">
            <a:avLst/>
          </a:prstGeom>
        </p:spPr>
        <p:txBody>
          <a:bodyPr spcFirstLastPara="1" wrap="square" lIns="91425" tIns="45700" rIns="91425" bIns="45700" anchor="t" anchorCtr="0">
            <a:noAutofit/>
          </a:bodyPr>
          <a:lstStyle/>
          <a:p>
            <a:pPr marL="0" lvl="0" indent="0"/>
            <a:r>
              <a:rPr lang="es-ES" sz="1500" dirty="0">
                <a:solidFill>
                  <a:srgbClr val="333333"/>
                </a:solidFill>
                <a:latin typeface="Arial"/>
                <a:ea typeface="Arial"/>
                <a:cs typeface="Arial"/>
                <a:sym typeface="Arial"/>
              </a:rPr>
              <a:t>Si has olvidado tu contraseña</a:t>
            </a:r>
            <a:r>
              <a:rPr lang="en-US" sz="1500" dirty="0">
                <a:solidFill>
                  <a:srgbClr val="333333"/>
                </a:solidFill>
                <a:highlight>
                  <a:srgbClr val="FFFFFF"/>
                </a:highlight>
                <a:latin typeface="Arial"/>
                <a:ea typeface="Arial"/>
                <a:cs typeface="Arial"/>
                <a:sym typeface="Arial"/>
              </a:rPr>
              <a:t>:</a:t>
            </a:r>
            <a:br>
              <a:rPr lang="en-US" sz="1500" dirty="0">
                <a:solidFill>
                  <a:srgbClr val="333333"/>
                </a:solidFill>
                <a:highlight>
                  <a:srgbClr val="FFFFFF"/>
                </a:highlight>
                <a:latin typeface="Arial"/>
                <a:ea typeface="Arial"/>
                <a:cs typeface="Arial"/>
                <a:sym typeface="Arial"/>
              </a:rPr>
            </a:br>
            <a:br>
              <a:rPr lang="en-US" sz="1500" dirty="0">
                <a:solidFill>
                  <a:srgbClr val="333333"/>
                </a:solidFill>
                <a:highlight>
                  <a:srgbClr val="FFFFFF"/>
                </a:highlight>
                <a:latin typeface="Arial"/>
                <a:ea typeface="Arial"/>
                <a:cs typeface="Arial"/>
                <a:sym typeface="Arial"/>
              </a:rPr>
            </a:br>
            <a:r>
              <a:rPr lang="en-US" sz="1500" dirty="0">
                <a:solidFill>
                  <a:srgbClr val="333333"/>
                </a:solidFill>
                <a:highlight>
                  <a:srgbClr val="FFFFFF"/>
                </a:highlight>
                <a:latin typeface="Arial"/>
                <a:ea typeface="Arial"/>
                <a:cs typeface="Arial"/>
                <a:sym typeface="Arial"/>
              </a:rPr>
              <a:t>1. </a:t>
            </a:r>
            <a:r>
              <a:rPr lang="es-ES" sz="1500" dirty="0">
                <a:solidFill>
                  <a:srgbClr val="333333"/>
                </a:solidFill>
                <a:latin typeface="Arial"/>
                <a:ea typeface="Arial"/>
                <a:cs typeface="Arial"/>
                <a:sym typeface="Arial"/>
              </a:rPr>
              <a:t>Haga clic en 'Olvidé mi contraseña'.</a:t>
            </a:r>
            <a:endParaRPr sz="1500" dirty="0">
              <a:solidFill>
                <a:srgbClr val="333333"/>
              </a:solidFill>
              <a:highlight>
                <a:srgbClr val="FFFFFF"/>
              </a:highlight>
              <a:latin typeface="Arial"/>
              <a:ea typeface="Arial"/>
              <a:cs typeface="Arial"/>
              <a:sym typeface="Arial"/>
            </a:endParaRPr>
          </a:p>
          <a:p>
            <a:pPr marL="0" lvl="0" indent="0"/>
            <a:r>
              <a:rPr lang="en-US" sz="1500" dirty="0">
                <a:solidFill>
                  <a:srgbClr val="333333"/>
                </a:solidFill>
                <a:highlight>
                  <a:srgbClr val="FFFFFF"/>
                </a:highlight>
                <a:latin typeface="Arial"/>
                <a:ea typeface="Arial"/>
                <a:cs typeface="Arial"/>
                <a:sym typeface="Arial"/>
              </a:rPr>
              <a:t>2. </a:t>
            </a:r>
            <a:r>
              <a:rPr lang="es-ES" sz="1500" dirty="0">
                <a:solidFill>
                  <a:srgbClr val="333333"/>
                </a:solidFill>
                <a:latin typeface="Arial"/>
                <a:ea typeface="Arial"/>
                <a:cs typeface="Arial"/>
                <a:sym typeface="Arial"/>
              </a:rPr>
              <a:t>Ingrese la dirección de correo electrónico de su cuenta y se le enviará automáticamente un enlace de restablecimiento</a:t>
            </a:r>
            <a:r>
              <a:rPr lang="en-US" sz="1500" dirty="0">
                <a:solidFill>
                  <a:srgbClr val="333333"/>
                </a:solidFill>
                <a:highlight>
                  <a:srgbClr val="FFFFFF"/>
                </a:highlight>
                <a:latin typeface="Arial"/>
                <a:ea typeface="Arial"/>
                <a:cs typeface="Arial"/>
                <a:sym typeface="Arial"/>
              </a:rPr>
              <a:t>.</a:t>
            </a:r>
            <a:endParaRPr sz="1500" dirty="0">
              <a:solidFill>
                <a:srgbClr val="333333"/>
              </a:solidFill>
              <a:highlight>
                <a:srgbClr val="FFFFFF"/>
              </a:highlight>
              <a:latin typeface="Arial"/>
              <a:ea typeface="Arial"/>
              <a:cs typeface="Arial"/>
              <a:sym typeface="Arial"/>
            </a:endParaRPr>
          </a:p>
          <a:p>
            <a:pPr marL="0" lvl="0" indent="0" algn="l" rtl="0">
              <a:spcBef>
                <a:spcPts val="1000"/>
              </a:spcBef>
              <a:spcAft>
                <a:spcPts val="0"/>
              </a:spcAft>
              <a:buNone/>
            </a:pPr>
            <a:endParaRPr sz="1500" dirty="0"/>
          </a:p>
        </p:txBody>
      </p:sp>
      <p:pic>
        <p:nvPicPr>
          <p:cNvPr id="124" name="Google Shape;124;p16" title="2025-04-07_14-06-39.png"/>
          <p:cNvPicPr preferRelativeResize="0"/>
          <p:nvPr/>
        </p:nvPicPr>
        <p:blipFill>
          <a:blip r:embed="rId3">
            <a:alphaModFix/>
          </a:blip>
          <a:stretch>
            <a:fillRect/>
          </a:stretch>
        </p:blipFill>
        <p:spPr>
          <a:xfrm>
            <a:off x="46250" y="1415750"/>
            <a:ext cx="5064765" cy="4436410"/>
          </a:xfrm>
          <a:prstGeom prst="rect">
            <a:avLst/>
          </a:prstGeom>
          <a:noFill/>
          <a:ln>
            <a:noFill/>
          </a:ln>
        </p:spPr>
      </p:pic>
      <p:pic>
        <p:nvPicPr>
          <p:cNvPr id="125" name="Google Shape;125;p16" title="2025-04-07_14-07-06.png"/>
          <p:cNvPicPr preferRelativeResize="0"/>
          <p:nvPr/>
        </p:nvPicPr>
        <p:blipFill>
          <a:blip r:embed="rId4">
            <a:alphaModFix/>
          </a:blip>
          <a:stretch>
            <a:fillRect/>
          </a:stretch>
        </p:blipFill>
        <p:spPr>
          <a:xfrm>
            <a:off x="5630778" y="1183364"/>
            <a:ext cx="6349697" cy="146358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17"/>
          <p:cNvSpPr txBox="1">
            <a:spLocks noGrp="1"/>
          </p:cNvSpPr>
          <p:nvPr>
            <p:ph type="ctrTitle"/>
          </p:nvPr>
        </p:nvSpPr>
        <p:spPr>
          <a:xfrm>
            <a:off x="596073" y="3535702"/>
            <a:ext cx="8927100" cy="1509000"/>
          </a:xfrm>
          <a:prstGeom prst="rect">
            <a:avLst/>
          </a:prstGeom>
          <a:noFill/>
          <a:ln>
            <a:noFill/>
          </a:ln>
        </p:spPr>
        <p:txBody>
          <a:bodyPr spcFirstLastPara="1" wrap="square" lIns="91425" tIns="45700" rIns="91425" bIns="45700" anchor="b" anchorCtr="0">
            <a:noAutofit/>
          </a:bodyPr>
          <a:lstStyle/>
          <a:p>
            <a:pPr lvl="0"/>
            <a:r>
              <a:rPr lang="en-US" dirty="0"/>
              <a:t>¿PREGUNTAS?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7"/>
          <p:cNvSpPr txBox="1"/>
          <p:nvPr/>
        </p:nvSpPr>
        <p:spPr>
          <a:xfrm>
            <a:off x="576355" y="3099296"/>
            <a:ext cx="8927100" cy="659400"/>
          </a:xfrm>
          <a:prstGeom prst="rect">
            <a:avLst/>
          </a:prstGeom>
          <a:noFill/>
          <a:ln>
            <a:noFill/>
          </a:ln>
        </p:spPr>
        <p:txBody>
          <a:bodyPr spcFirstLastPara="1" wrap="square" lIns="91425" tIns="45700" rIns="91425" bIns="45700" anchor="b" anchorCtr="0">
            <a:noAutofit/>
          </a:bodyPr>
          <a:lstStyle/>
          <a:p>
            <a:pPr lvl="0">
              <a:lnSpc>
                <a:spcPct val="90000"/>
              </a:lnSpc>
            </a:pPr>
            <a:r>
              <a:rPr lang="en-US" sz="2400" b="1" dirty="0">
                <a:solidFill>
                  <a:srgbClr val="17285D"/>
                </a:solidFill>
                <a:latin typeface="Calibri"/>
                <a:ea typeface="Calibri"/>
                <a:cs typeface="Calibri"/>
                <a:sym typeface="Calibri"/>
              </a:rPr>
              <a:t>EL "POR QUÉ"</a:t>
            </a:r>
            <a:endParaRPr sz="2400" b="1" dirty="0">
              <a:solidFill>
                <a:srgbClr val="17285D"/>
              </a:solidFill>
              <a:latin typeface="Calibri"/>
              <a:ea typeface="Calibri"/>
              <a:cs typeface="Calibri"/>
              <a:sym typeface="Calibri"/>
            </a:endParaRPr>
          </a:p>
        </p:txBody>
      </p:sp>
      <p:sp>
        <p:nvSpPr>
          <p:cNvPr id="39" name="Google Shape;39;p7"/>
          <p:cNvSpPr txBox="1"/>
          <p:nvPr/>
        </p:nvSpPr>
        <p:spPr>
          <a:xfrm>
            <a:off x="580850" y="3758700"/>
            <a:ext cx="6043500" cy="2787300"/>
          </a:xfrm>
          <a:prstGeom prst="rect">
            <a:avLst/>
          </a:prstGeom>
          <a:noFill/>
          <a:ln>
            <a:noFill/>
          </a:ln>
        </p:spPr>
        <p:txBody>
          <a:bodyPr spcFirstLastPara="1" wrap="square" lIns="91425" tIns="45700" rIns="91425" bIns="45700" anchor="t" anchorCtr="0">
            <a:normAutofit fontScale="25000" lnSpcReduction="20000"/>
          </a:bodyPr>
          <a:lstStyle/>
          <a:p>
            <a:pPr lvl="0">
              <a:lnSpc>
                <a:spcPct val="90000"/>
              </a:lnSpc>
              <a:spcBef>
                <a:spcPts val="1000"/>
              </a:spcBef>
            </a:pPr>
            <a:r>
              <a:rPr lang="es-ES" sz="6365" dirty="0" err="1">
                <a:solidFill>
                  <a:srgbClr val="17285D"/>
                </a:solidFill>
                <a:latin typeface="Calibri"/>
                <a:ea typeface="Calibri"/>
                <a:cs typeface="Calibri"/>
                <a:sym typeface="Calibri"/>
              </a:rPr>
              <a:t>ParentVUE</a:t>
            </a:r>
            <a:r>
              <a:rPr lang="es-ES" sz="6365" dirty="0">
                <a:solidFill>
                  <a:srgbClr val="17285D"/>
                </a:solidFill>
                <a:latin typeface="Calibri"/>
                <a:ea typeface="Calibri"/>
                <a:cs typeface="Calibri"/>
                <a:sym typeface="Calibri"/>
              </a:rPr>
              <a:t> es una herramienta valiosa para que los padres y tutor legal se mantengan informados y conectados con la experiencia escolar de sus hijos. El acceso incluye:</a:t>
            </a:r>
            <a:endParaRPr sz="4718" dirty="0">
              <a:solidFill>
                <a:srgbClr val="17285D"/>
              </a:solidFill>
              <a:latin typeface="Calibri"/>
              <a:ea typeface="Calibri"/>
              <a:cs typeface="Calibri"/>
              <a:sym typeface="Calibri"/>
            </a:endParaRPr>
          </a:p>
          <a:p>
            <a:pPr marL="457200" lvl="0" indent="-303524">
              <a:lnSpc>
                <a:spcPct val="90000"/>
              </a:lnSpc>
              <a:buClr>
                <a:srgbClr val="17285D"/>
              </a:buClr>
              <a:buSzPct val="100000"/>
              <a:buChar char="●"/>
            </a:pPr>
            <a:r>
              <a:rPr lang="en-US" sz="4718" dirty="0" err="1">
                <a:solidFill>
                  <a:srgbClr val="17285D"/>
                </a:solidFill>
                <a:latin typeface="Calibri"/>
                <a:ea typeface="Calibri"/>
                <a:cs typeface="Calibri"/>
                <a:sym typeface="Calibri"/>
              </a:rPr>
              <a:t>Asistencia</a:t>
            </a:r>
            <a:endParaRPr lang="en-US" sz="4718" dirty="0">
              <a:solidFill>
                <a:srgbClr val="17285D"/>
              </a:solidFill>
              <a:latin typeface="Calibri"/>
              <a:ea typeface="Calibri"/>
              <a:cs typeface="Calibri"/>
              <a:sym typeface="Calibri"/>
            </a:endParaRPr>
          </a:p>
          <a:p>
            <a:pPr marL="457200" lvl="0" indent="-303524">
              <a:lnSpc>
                <a:spcPct val="90000"/>
              </a:lnSpc>
              <a:buClr>
                <a:srgbClr val="17285D"/>
              </a:buClr>
              <a:buSzPct val="100000"/>
              <a:buChar char="●"/>
            </a:pPr>
            <a:r>
              <a:rPr lang="en-US" sz="4718" dirty="0" err="1">
                <a:solidFill>
                  <a:srgbClr val="17285D"/>
                </a:solidFill>
                <a:latin typeface="Calibri"/>
                <a:ea typeface="Calibri"/>
                <a:cs typeface="Calibri"/>
                <a:sym typeface="Calibri"/>
              </a:rPr>
              <a:t>Inscripción</a:t>
            </a:r>
            <a:r>
              <a:rPr lang="en-US" sz="4718" dirty="0">
                <a:solidFill>
                  <a:srgbClr val="17285D"/>
                </a:solidFill>
                <a:latin typeface="Calibri"/>
                <a:ea typeface="Calibri"/>
                <a:cs typeface="Calibri"/>
                <a:sym typeface="Calibri"/>
              </a:rPr>
              <a:t> </a:t>
            </a:r>
            <a:r>
              <a:rPr lang="en-US" sz="4718" dirty="0" err="1">
                <a:solidFill>
                  <a:srgbClr val="17285D"/>
                </a:solidFill>
                <a:latin typeface="Calibri"/>
                <a:ea typeface="Calibri"/>
                <a:cs typeface="Calibri"/>
                <a:sym typeface="Calibri"/>
              </a:rPr>
              <a:t>en</a:t>
            </a:r>
            <a:r>
              <a:rPr lang="en-US" sz="4718" dirty="0">
                <a:solidFill>
                  <a:srgbClr val="17285D"/>
                </a:solidFill>
                <a:latin typeface="Calibri"/>
                <a:ea typeface="Calibri"/>
                <a:cs typeface="Calibri"/>
                <a:sym typeface="Calibri"/>
              </a:rPr>
              <a:t> </a:t>
            </a:r>
            <a:r>
              <a:rPr lang="en-US" sz="4718" dirty="0" err="1">
                <a:solidFill>
                  <a:srgbClr val="17285D"/>
                </a:solidFill>
                <a:latin typeface="Calibri"/>
                <a:ea typeface="Calibri"/>
                <a:cs typeface="Calibri"/>
                <a:sym typeface="Calibri"/>
              </a:rPr>
              <a:t>línea</a:t>
            </a:r>
            <a:endParaRPr lang="en-US" sz="4718" dirty="0">
              <a:solidFill>
                <a:srgbClr val="17285D"/>
              </a:solidFill>
              <a:latin typeface="Calibri"/>
              <a:ea typeface="Calibri"/>
              <a:cs typeface="Calibri"/>
              <a:sym typeface="Calibri"/>
            </a:endParaRPr>
          </a:p>
          <a:p>
            <a:pPr marL="457200" lvl="0" indent="-303524">
              <a:lnSpc>
                <a:spcPct val="90000"/>
              </a:lnSpc>
              <a:buClr>
                <a:srgbClr val="17285D"/>
              </a:buClr>
              <a:buSzPct val="100000"/>
              <a:buChar char="●"/>
            </a:pPr>
            <a:r>
              <a:rPr lang="es-ES" sz="4718" dirty="0">
                <a:solidFill>
                  <a:srgbClr val="17285D"/>
                </a:solidFill>
                <a:latin typeface="Calibri"/>
                <a:ea typeface="Calibri"/>
                <a:cs typeface="Calibri"/>
                <a:sym typeface="Calibri"/>
              </a:rPr>
              <a:t>Actualizar la información de salud</a:t>
            </a:r>
          </a:p>
          <a:p>
            <a:pPr marL="457200" lvl="0" indent="-303524">
              <a:lnSpc>
                <a:spcPct val="90000"/>
              </a:lnSpc>
              <a:buClr>
                <a:srgbClr val="17285D"/>
              </a:buClr>
              <a:buSzPct val="100000"/>
              <a:buChar char="●"/>
            </a:pPr>
            <a:r>
              <a:rPr lang="en-US" sz="4718" dirty="0" err="1">
                <a:solidFill>
                  <a:srgbClr val="17285D"/>
                </a:solidFill>
                <a:latin typeface="Calibri"/>
                <a:ea typeface="Calibri"/>
                <a:cs typeface="Calibri"/>
                <a:sym typeface="Calibri"/>
              </a:rPr>
              <a:t>Horarios</a:t>
            </a:r>
            <a:r>
              <a:rPr lang="en-US" sz="4718" dirty="0">
                <a:solidFill>
                  <a:srgbClr val="17285D"/>
                </a:solidFill>
                <a:latin typeface="Calibri"/>
                <a:ea typeface="Calibri"/>
                <a:cs typeface="Calibri"/>
                <a:sym typeface="Calibri"/>
              </a:rPr>
              <a:t> de </a:t>
            </a:r>
            <a:r>
              <a:rPr lang="en-US" sz="4718" dirty="0" err="1">
                <a:solidFill>
                  <a:srgbClr val="17285D"/>
                </a:solidFill>
                <a:latin typeface="Calibri"/>
                <a:ea typeface="Calibri"/>
                <a:cs typeface="Calibri"/>
                <a:sym typeface="Calibri"/>
              </a:rPr>
              <a:t>clases</a:t>
            </a:r>
            <a:endParaRPr lang="en-US" sz="4718" dirty="0">
              <a:solidFill>
                <a:srgbClr val="17285D"/>
              </a:solidFill>
              <a:latin typeface="Calibri"/>
              <a:ea typeface="Calibri"/>
              <a:cs typeface="Calibri"/>
              <a:sym typeface="Calibri"/>
            </a:endParaRPr>
          </a:p>
          <a:p>
            <a:pPr marL="457200" lvl="0" indent="-303524">
              <a:lnSpc>
                <a:spcPct val="90000"/>
              </a:lnSpc>
              <a:buClr>
                <a:srgbClr val="17285D"/>
              </a:buClr>
              <a:buSzPct val="100000"/>
              <a:buChar char="●"/>
            </a:pPr>
            <a:r>
              <a:rPr lang="en-US" sz="4718" dirty="0">
                <a:solidFill>
                  <a:srgbClr val="17285D"/>
                </a:solidFill>
                <a:latin typeface="Calibri"/>
                <a:ea typeface="Calibri"/>
                <a:cs typeface="Calibri"/>
                <a:sym typeface="Calibri"/>
              </a:rPr>
              <a:t>Historia del </a:t>
            </a:r>
            <a:r>
              <a:rPr lang="en-US" sz="4718" dirty="0" err="1">
                <a:solidFill>
                  <a:srgbClr val="17285D"/>
                </a:solidFill>
                <a:latin typeface="Calibri"/>
                <a:ea typeface="Calibri"/>
                <a:cs typeface="Calibri"/>
                <a:sym typeface="Calibri"/>
              </a:rPr>
              <a:t>curso</a:t>
            </a:r>
            <a:endParaRPr lang="en-US" sz="4718" dirty="0">
              <a:solidFill>
                <a:srgbClr val="17285D"/>
              </a:solidFill>
              <a:latin typeface="Calibri"/>
              <a:ea typeface="Calibri"/>
              <a:cs typeface="Calibri"/>
              <a:sym typeface="Calibri"/>
            </a:endParaRPr>
          </a:p>
          <a:p>
            <a:pPr marL="457200" lvl="0" indent="-303524">
              <a:lnSpc>
                <a:spcPct val="90000"/>
              </a:lnSpc>
              <a:buClr>
                <a:srgbClr val="17285D"/>
              </a:buClr>
              <a:buSzPct val="100000"/>
              <a:buChar char="●"/>
            </a:pPr>
            <a:r>
              <a:rPr lang="en-US" sz="4718" dirty="0" err="1">
                <a:solidFill>
                  <a:srgbClr val="17285D"/>
                </a:solidFill>
                <a:latin typeface="Calibri"/>
                <a:ea typeface="Calibri"/>
                <a:cs typeface="Calibri"/>
                <a:sym typeface="Calibri"/>
              </a:rPr>
              <a:t>Disciplina</a:t>
            </a:r>
            <a:endParaRPr sz="4718" dirty="0">
              <a:solidFill>
                <a:srgbClr val="17285D"/>
              </a:solidFill>
              <a:latin typeface="Calibri"/>
              <a:ea typeface="Calibri"/>
              <a:cs typeface="Calibri"/>
              <a:sym typeface="Calibri"/>
            </a:endParaRPr>
          </a:p>
          <a:p>
            <a:pPr marL="457200" lvl="0" indent="-303524">
              <a:lnSpc>
                <a:spcPct val="90000"/>
              </a:lnSpc>
              <a:buClr>
                <a:srgbClr val="17285D"/>
              </a:buClr>
              <a:buSzPct val="100000"/>
              <a:buFont typeface="Calibri"/>
              <a:buChar char="●"/>
            </a:pPr>
            <a:r>
              <a:rPr lang="en-US" sz="4718" dirty="0" err="1">
                <a:solidFill>
                  <a:srgbClr val="17285D"/>
                </a:solidFill>
                <a:latin typeface="Calibri"/>
                <a:ea typeface="Calibri"/>
                <a:cs typeface="Calibri"/>
                <a:sym typeface="Calibri"/>
              </a:rPr>
              <a:t>Información</a:t>
            </a:r>
            <a:r>
              <a:rPr lang="en-US" sz="4718" dirty="0">
                <a:solidFill>
                  <a:srgbClr val="17285D"/>
                </a:solidFill>
                <a:latin typeface="Calibri"/>
                <a:ea typeface="Calibri"/>
                <a:cs typeface="Calibri"/>
                <a:sym typeface="Calibri"/>
              </a:rPr>
              <a:t> de la </a:t>
            </a:r>
            <a:r>
              <a:rPr lang="en-US" sz="4718" dirty="0" err="1">
                <a:solidFill>
                  <a:srgbClr val="17285D"/>
                </a:solidFill>
                <a:latin typeface="Calibri"/>
                <a:ea typeface="Calibri"/>
                <a:cs typeface="Calibri"/>
                <a:sym typeface="Calibri"/>
              </a:rPr>
              <a:t>escuela</a:t>
            </a:r>
            <a:endParaRPr lang="en-US" sz="4718" dirty="0">
              <a:solidFill>
                <a:srgbClr val="17285D"/>
              </a:solidFill>
              <a:latin typeface="Calibri"/>
              <a:ea typeface="Calibri"/>
              <a:cs typeface="Calibri"/>
              <a:sym typeface="Calibri"/>
            </a:endParaRPr>
          </a:p>
          <a:p>
            <a:pPr marL="457200" lvl="0" indent="-303524">
              <a:lnSpc>
                <a:spcPct val="90000"/>
              </a:lnSpc>
              <a:buClr>
                <a:srgbClr val="17285D"/>
              </a:buClr>
              <a:buSzPct val="100000"/>
              <a:buFont typeface="Calibri"/>
              <a:buChar char="●"/>
            </a:pPr>
            <a:r>
              <a:rPr lang="es-ES" sz="4718" dirty="0">
                <a:solidFill>
                  <a:srgbClr val="17285D"/>
                </a:solidFill>
                <a:latin typeface="Calibri"/>
                <a:ea typeface="Calibri"/>
                <a:cs typeface="Calibri"/>
                <a:sym typeface="Calibri"/>
              </a:rPr>
              <a:t>Resultados de la evaluación estatal</a:t>
            </a:r>
          </a:p>
          <a:p>
            <a:pPr marL="457200" lvl="0" indent="-303524">
              <a:lnSpc>
                <a:spcPct val="90000"/>
              </a:lnSpc>
              <a:buClr>
                <a:srgbClr val="17285D"/>
              </a:buClr>
              <a:buSzPct val="100000"/>
              <a:buFont typeface="Calibri"/>
              <a:buChar char="●"/>
            </a:pPr>
            <a:r>
              <a:rPr lang="es-ES" sz="4718" dirty="0">
                <a:solidFill>
                  <a:srgbClr val="17285D"/>
                </a:solidFill>
                <a:latin typeface="Calibri"/>
                <a:ea typeface="Calibri"/>
                <a:cs typeface="Calibri"/>
                <a:sym typeface="Calibri"/>
              </a:rPr>
              <a:t>Boletines de calificaciones (Grados 7-12)</a:t>
            </a:r>
          </a:p>
          <a:p>
            <a:pPr marL="457200" lvl="0" indent="-303524">
              <a:lnSpc>
                <a:spcPct val="90000"/>
              </a:lnSpc>
              <a:buClr>
                <a:srgbClr val="17285D"/>
              </a:buClr>
              <a:buSzPct val="100000"/>
              <a:buFont typeface="Calibri"/>
              <a:buChar char="●"/>
            </a:pPr>
            <a:r>
              <a:rPr lang="es-ES" sz="4718" dirty="0">
                <a:solidFill>
                  <a:srgbClr val="17285D"/>
                </a:solidFill>
                <a:latin typeface="Calibri"/>
                <a:ea typeface="Calibri"/>
                <a:cs typeface="Calibri"/>
                <a:sym typeface="Calibri"/>
              </a:rPr>
              <a:t>Libro de calificaciones (Grado 7-12)</a:t>
            </a:r>
          </a:p>
          <a:p>
            <a:pPr marL="457200" lvl="0" indent="-303524">
              <a:lnSpc>
                <a:spcPct val="90000"/>
              </a:lnSpc>
              <a:buClr>
                <a:srgbClr val="17285D"/>
              </a:buClr>
              <a:buSzPct val="100000"/>
              <a:buFont typeface="Calibri"/>
              <a:buChar char="●"/>
            </a:pPr>
            <a:r>
              <a:rPr lang="en-US" sz="4718" dirty="0" err="1">
                <a:solidFill>
                  <a:srgbClr val="17285D"/>
                </a:solidFill>
                <a:latin typeface="Calibri"/>
                <a:ea typeface="Calibri"/>
                <a:cs typeface="Calibri"/>
                <a:sym typeface="Calibri"/>
              </a:rPr>
              <a:t>Próximo</a:t>
            </a:r>
            <a:r>
              <a:rPr lang="en-US" sz="4718" dirty="0">
                <a:solidFill>
                  <a:srgbClr val="17285D"/>
                </a:solidFill>
                <a:latin typeface="Calibri"/>
                <a:ea typeface="Calibri"/>
                <a:cs typeface="Calibri"/>
                <a:sym typeface="Calibri"/>
              </a:rPr>
              <a:t> Manual para Padres2025-2026</a:t>
            </a:r>
            <a:endParaRPr sz="4718" dirty="0">
              <a:solidFill>
                <a:srgbClr val="17285D"/>
              </a:solidFill>
              <a:latin typeface="Calibri"/>
              <a:ea typeface="Calibri"/>
              <a:cs typeface="Calibri"/>
              <a:sym typeface="Calibri"/>
            </a:endParaRPr>
          </a:p>
          <a:p>
            <a:pPr marL="457200" lvl="0" indent="0" algn="l" rtl="0">
              <a:lnSpc>
                <a:spcPct val="90000"/>
              </a:lnSpc>
              <a:spcBef>
                <a:spcPts val="0"/>
              </a:spcBef>
              <a:spcAft>
                <a:spcPts val="0"/>
              </a:spcAft>
              <a:buNone/>
            </a:pPr>
            <a:endParaRPr sz="3103" dirty="0">
              <a:solidFill>
                <a:srgbClr val="17285D"/>
              </a:solidFill>
              <a:latin typeface="Calibri"/>
              <a:ea typeface="Calibri"/>
              <a:cs typeface="Calibri"/>
              <a:sym typeface="Calibri"/>
            </a:endParaRPr>
          </a:p>
          <a:p>
            <a:pPr marL="0" lvl="0" indent="0" algn="l" rtl="0">
              <a:lnSpc>
                <a:spcPct val="90000"/>
              </a:lnSpc>
              <a:spcBef>
                <a:spcPts val="1000"/>
              </a:spcBef>
              <a:spcAft>
                <a:spcPts val="0"/>
              </a:spcAft>
              <a:buNone/>
            </a:pPr>
            <a:endParaRPr sz="2400" dirty="0">
              <a:solidFill>
                <a:srgbClr val="17285D"/>
              </a:solidFill>
              <a:latin typeface="Calibri"/>
              <a:ea typeface="Calibri"/>
              <a:cs typeface="Calibri"/>
              <a:sym typeface="Calibri"/>
            </a:endParaRPr>
          </a:p>
        </p:txBody>
      </p:sp>
      <p:pic>
        <p:nvPicPr>
          <p:cNvPr id="40" name="Google Shape;40;p7" title="2025-04-09_8-21-12.png"/>
          <p:cNvPicPr preferRelativeResize="0"/>
          <p:nvPr/>
        </p:nvPicPr>
        <p:blipFill>
          <a:blip r:embed="rId3">
            <a:alphaModFix/>
          </a:blip>
          <a:stretch>
            <a:fillRect/>
          </a:stretch>
        </p:blipFill>
        <p:spPr>
          <a:xfrm>
            <a:off x="7861705" y="1097250"/>
            <a:ext cx="2095500" cy="5048250"/>
          </a:xfrm>
          <a:prstGeom prst="rect">
            <a:avLst/>
          </a:prstGeom>
          <a:noFill/>
          <a:ln>
            <a:noFill/>
          </a:ln>
        </p:spPr>
      </p:pic>
      <p:sp>
        <p:nvSpPr>
          <p:cNvPr id="41" name="Google Shape;41;p7"/>
          <p:cNvSpPr/>
          <p:nvPr/>
        </p:nvSpPr>
        <p:spPr>
          <a:xfrm rot="-940799">
            <a:off x="4797397" y="4623635"/>
            <a:ext cx="3211305" cy="490465"/>
          </a:xfrm>
          <a:prstGeom prst="rightArrow">
            <a:avLst>
              <a:gd name="adj1" fmla="val 50000"/>
              <a:gd name="adj2" fmla="val 50000"/>
            </a:avLst>
          </a:prstGeom>
          <a:solidFill>
            <a:srgbClr val="172A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8"/>
          <p:cNvSpPr txBox="1"/>
          <p:nvPr/>
        </p:nvSpPr>
        <p:spPr>
          <a:xfrm>
            <a:off x="343275" y="3156101"/>
            <a:ext cx="8376000" cy="3171000"/>
          </a:xfrm>
          <a:prstGeom prst="rect">
            <a:avLst/>
          </a:prstGeom>
          <a:noFill/>
          <a:ln>
            <a:noFill/>
          </a:ln>
        </p:spPr>
        <p:txBody>
          <a:bodyPr spcFirstLastPara="1" wrap="square" lIns="91425" tIns="91425" rIns="91425" bIns="91425" anchor="t" anchorCtr="0">
            <a:noAutofit/>
          </a:bodyPr>
          <a:lstStyle/>
          <a:p>
            <a:pPr marL="457200" lvl="0">
              <a:lnSpc>
                <a:spcPct val="115000"/>
              </a:lnSpc>
              <a:spcBef>
                <a:spcPts val="1200"/>
              </a:spcBef>
            </a:pPr>
            <a:r>
              <a:rPr lang="en-US" sz="2100" b="1" dirty="0" err="1">
                <a:solidFill>
                  <a:schemeClr val="dk1"/>
                </a:solidFill>
              </a:rPr>
              <a:t>Acceso</a:t>
            </a:r>
            <a:r>
              <a:rPr lang="en-US" sz="2100" b="1" dirty="0">
                <a:solidFill>
                  <a:schemeClr val="dk1"/>
                </a:solidFill>
              </a:rPr>
              <a:t> a </a:t>
            </a:r>
            <a:r>
              <a:rPr lang="en-US" sz="2100" b="1" dirty="0" err="1">
                <a:solidFill>
                  <a:schemeClr val="dk1"/>
                </a:solidFill>
              </a:rPr>
              <a:t>ParentVUE</a:t>
            </a:r>
            <a:endParaRPr lang="en-US" sz="2100" b="1" dirty="0">
              <a:solidFill>
                <a:schemeClr val="dk1"/>
              </a:solidFill>
            </a:endParaRPr>
          </a:p>
          <a:p>
            <a:pPr marL="457200" lvl="0">
              <a:lnSpc>
                <a:spcPct val="115000"/>
              </a:lnSpc>
              <a:spcBef>
                <a:spcPts val="1200"/>
              </a:spcBef>
            </a:pPr>
            <a:r>
              <a:rPr lang="es-ES" sz="1500" dirty="0">
                <a:solidFill>
                  <a:schemeClr val="dk1"/>
                </a:solidFill>
              </a:rPr>
              <a:t>Cualquier adulto que haya sido designado con derechos educativos para un estudiante actualmente inscrito en SUSD es elegible para una cuenta de </a:t>
            </a:r>
            <a:r>
              <a:rPr lang="es-ES" sz="1500" dirty="0" err="1">
                <a:solidFill>
                  <a:schemeClr val="dk1"/>
                </a:solidFill>
              </a:rPr>
              <a:t>ParentVUE</a:t>
            </a:r>
            <a:r>
              <a:rPr lang="es-ES" sz="1500" dirty="0">
                <a:solidFill>
                  <a:schemeClr val="dk1"/>
                </a:solidFill>
              </a:rPr>
              <a:t>.</a:t>
            </a:r>
            <a:endParaRPr sz="1300" dirty="0">
              <a:solidFill>
                <a:schemeClr val="dk1"/>
              </a:solidFill>
            </a:endParaRPr>
          </a:p>
          <a:p>
            <a:pPr marL="457200" lvl="0">
              <a:lnSpc>
                <a:spcPct val="115000"/>
              </a:lnSpc>
              <a:spcBef>
                <a:spcPts val="1200"/>
              </a:spcBef>
            </a:pPr>
            <a:r>
              <a:rPr lang="es-ES" sz="2100" b="1" dirty="0">
                <a:solidFill>
                  <a:schemeClr val="dk1"/>
                </a:solidFill>
              </a:rPr>
              <a:t>Para los estudiantes que regresan</a:t>
            </a:r>
            <a:r>
              <a:rPr lang="en-US" sz="1500" dirty="0">
                <a:solidFill>
                  <a:schemeClr val="dk1"/>
                </a:solidFill>
              </a:rPr>
              <a:t> </a:t>
            </a:r>
          </a:p>
          <a:p>
            <a:pPr marL="457200" lvl="0">
              <a:lnSpc>
                <a:spcPct val="115000"/>
              </a:lnSpc>
              <a:spcBef>
                <a:spcPts val="1200"/>
              </a:spcBef>
            </a:pPr>
            <a:r>
              <a:rPr lang="es-ES" sz="1500" dirty="0">
                <a:solidFill>
                  <a:srgbClr val="333333"/>
                </a:solidFill>
              </a:rPr>
              <a:t>Si tiene un estudiante ya matriculado en el distrito y necesita inscribir a otro estudiante, o si está volviendo a inscribir a un estudiante que estaba anteriormente en el distrito, por favor use su cuenta actual de </a:t>
            </a:r>
            <a:r>
              <a:rPr lang="es-ES" sz="1500" dirty="0" err="1">
                <a:solidFill>
                  <a:srgbClr val="333333"/>
                </a:solidFill>
              </a:rPr>
              <a:t>ParentVUE</a:t>
            </a:r>
            <a:r>
              <a:rPr lang="es-ES" sz="1500" dirty="0">
                <a:solidFill>
                  <a:srgbClr val="333333"/>
                </a:solidFill>
              </a:rPr>
              <a:t> para completar el matriculación</a:t>
            </a:r>
            <a:r>
              <a:rPr lang="en-US" sz="1500" dirty="0">
                <a:solidFill>
                  <a:srgbClr val="333333"/>
                </a:solidFill>
                <a:highlight>
                  <a:srgbClr val="FFFFFF"/>
                </a:highlight>
              </a:rPr>
              <a:t>.</a:t>
            </a:r>
            <a:endParaRPr sz="1500" b="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700" b="1" dirty="0">
              <a:solidFill>
                <a:srgbClr val="172A6C"/>
              </a:solidFill>
              <a:highlight>
                <a:srgbClr val="FFFFFF"/>
              </a:highlight>
            </a:endParaRPr>
          </a:p>
          <a:p>
            <a:pPr marL="0" lvl="0" indent="0" algn="l" rtl="0">
              <a:lnSpc>
                <a:spcPct val="115000"/>
              </a:lnSpc>
              <a:spcBef>
                <a:spcPts val="1800"/>
              </a:spcBef>
              <a:spcAft>
                <a:spcPts val="2400"/>
              </a:spcAft>
              <a:buNone/>
            </a:pPr>
            <a:endParaRPr sz="1200" dirty="0">
              <a:solidFill>
                <a:srgbClr val="1D1D1D"/>
              </a:solidFill>
              <a:highlight>
                <a:srgbClr val="FFFFFF"/>
              </a:highlight>
            </a:endParaRPr>
          </a:p>
        </p:txBody>
      </p:sp>
      <p:pic>
        <p:nvPicPr>
          <p:cNvPr id="48" name="Google Shape;48;p8" descr="File:Gnome-go-next.svg - Wikipedia"/>
          <p:cNvPicPr preferRelativeResize="0"/>
          <p:nvPr/>
        </p:nvPicPr>
        <p:blipFill>
          <a:blip r:embed="rId3">
            <a:alphaModFix/>
          </a:blip>
          <a:stretch>
            <a:fillRect/>
          </a:stretch>
        </p:blipFill>
        <p:spPr>
          <a:xfrm>
            <a:off x="8471575" y="3854237"/>
            <a:ext cx="1888573" cy="18885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252274" y="221845"/>
            <a:ext cx="11728200" cy="518100"/>
          </a:xfrm>
          <a:prstGeom prst="rect">
            <a:avLst/>
          </a:prstGeom>
          <a:noFill/>
          <a:ln>
            <a:noFill/>
          </a:ln>
        </p:spPr>
        <p:txBody>
          <a:bodyPr spcFirstLastPara="1" wrap="square" lIns="91425" tIns="45700" rIns="91425" bIns="45700" anchor="ctr" anchorCtr="0">
            <a:noAutofit/>
          </a:bodyPr>
          <a:lstStyle/>
          <a:p>
            <a:pPr lvl="0">
              <a:lnSpc>
                <a:spcPct val="115000"/>
              </a:lnSpc>
              <a:spcBef>
                <a:spcPts val="1200"/>
              </a:spcBef>
              <a:spcAft>
                <a:spcPts val="1200"/>
              </a:spcAft>
              <a:buClr>
                <a:schemeClr val="dk1"/>
              </a:buClr>
              <a:buSzPts val="1100"/>
            </a:pPr>
            <a:r>
              <a:rPr lang="en-US" sz="2300" b="1" dirty="0" err="1">
                <a:latin typeface="Arial"/>
                <a:ea typeface="Arial"/>
                <a:cs typeface="Arial"/>
                <a:sym typeface="Arial"/>
              </a:rPr>
              <a:t>Cómo</a:t>
            </a:r>
            <a:r>
              <a:rPr lang="en-US" sz="2300" b="1" dirty="0">
                <a:latin typeface="Arial"/>
                <a:ea typeface="Arial"/>
                <a:cs typeface="Arial"/>
                <a:sym typeface="Arial"/>
              </a:rPr>
              <a:t> </a:t>
            </a:r>
            <a:r>
              <a:rPr lang="en-US" sz="2300" b="1" dirty="0" err="1">
                <a:latin typeface="Arial"/>
                <a:ea typeface="Arial"/>
                <a:cs typeface="Arial"/>
                <a:sym typeface="Arial"/>
              </a:rPr>
              <a:t>navegar</a:t>
            </a:r>
            <a:r>
              <a:rPr lang="en-US" sz="2300" b="1" dirty="0">
                <a:latin typeface="Arial"/>
                <a:ea typeface="Arial"/>
                <a:cs typeface="Arial"/>
                <a:sym typeface="Arial"/>
              </a:rPr>
              <a:t> a </a:t>
            </a:r>
            <a:r>
              <a:rPr lang="en-US" sz="2300" b="1" dirty="0" err="1">
                <a:latin typeface="Arial"/>
                <a:ea typeface="Arial"/>
                <a:cs typeface="Arial"/>
                <a:sym typeface="Arial"/>
              </a:rPr>
              <a:t>ParentVUE</a:t>
            </a:r>
            <a:endParaRPr dirty="0"/>
          </a:p>
        </p:txBody>
      </p:sp>
      <p:sp>
        <p:nvSpPr>
          <p:cNvPr id="54" name="Google Shape;54;p9"/>
          <p:cNvSpPr txBox="1">
            <a:spLocks noGrp="1"/>
          </p:cNvSpPr>
          <p:nvPr>
            <p:ph type="body" idx="1"/>
          </p:nvPr>
        </p:nvSpPr>
        <p:spPr>
          <a:xfrm>
            <a:off x="704850" y="1020725"/>
            <a:ext cx="9838800" cy="52662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0"/>
              </a:spcBef>
              <a:spcAft>
                <a:spcPts val="0"/>
              </a:spcAft>
              <a:buSzPts val="2800"/>
              <a:buNone/>
            </a:pPr>
            <a:endParaRPr sz="2500" b="1" dirty="0">
              <a:solidFill>
                <a:schemeClr val="dk1"/>
              </a:solidFill>
              <a:latin typeface="Arial"/>
              <a:ea typeface="Arial"/>
              <a:cs typeface="Arial"/>
              <a:sym typeface="Arial"/>
            </a:endParaRPr>
          </a:p>
          <a:p>
            <a:pPr marL="0" lvl="0" indent="0" algn="l" rtl="0">
              <a:lnSpc>
                <a:spcPct val="90000"/>
              </a:lnSpc>
              <a:spcBef>
                <a:spcPts val="0"/>
              </a:spcBef>
              <a:spcAft>
                <a:spcPts val="0"/>
              </a:spcAft>
              <a:buClr>
                <a:srgbClr val="17285D"/>
              </a:buClr>
              <a:buSzPts val="3200"/>
              <a:buNone/>
            </a:pPr>
            <a:endParaRPr sz="3200" b="1" dirty="0"/>
          </a:p>
        </p:txBody>
      </p:sp>
      <p:sp>
        <p:nvSpPr>
          <p:cNvPr id="55" name="Google Shape;55;p9"/>
          <p:cNvSpPr txBox="1"/>
          <p:nvPr/>
        </p:nvSpPr>
        <p:spPr>
          <a:xfrm>
            <a:off x="498924" y="4968650"/>
            <a:ext cx="10044725" cy="1413600"/>
          </a:xfrm>
          <a:prstGeom prst="rect">
            <a:avLst/>
          </a:prstGeom>
          <a:noFill/>
          <a:ln>
            <a:noFill/>
          </a:ln>
        </p:spPr>
        <p:txBody>
          <a:bodyPr spcFirstLastPara="1" wrap="square" lIns="91425" tIns="91425" rIns="91425" bIns="91425" anchor="t" anchorCtr="0">
            <a:noAutofit/>
          </a:bodyPr>
          <a:lstStyle/>
          <a:p>
            <a:pPr marL="457200" lvl="0">
              <a:lnSpc>
                <a:spcPct val="115000"/>
              </a:lnSpc>
              <a:spcBef>
                <a:spcPts val="1200"/>
              </a:spcBef>
            </a:pPr>
            <a:r>
              <a:rPr lang="en-US" sz="2400" b="1" dirty="0">
                <a:solidFill>
                  <a:schemeClr val="dk1"/>
                </a:solidFill>
              </a:rPr>
              <a:t>Sitio web (</a:t>
            </a:r>
            <a:r>
              <a:rPr lang="en-US" sz="2400" b="1" u="sng" dirty="0">
                <a:solidFill>
                  <a:schemeClr val="hlink"/>
                </a:solidFill>
                <a:hlinkClick r:id="rId4"/>
              </a:rPr>
              <a:t>https://www.stocktonusd.net/</a:t>
            </a:r>
            <a:r>
              <a:rPr lang="en-US" sz="2400" b="1" dirty="0">
                <a:solidFill>
                  <a:schemeClr val="dk1"/>
                </a:solidFill>
              </a:rPr>
              <a:t>) </a:t>
            </a:r>
            <a:r>
              <a:rPr lang="en-US" sz="2400" b="1" dirty="0" err="1">
                <a:solidFill>
                  <a:schemeClr val="dk1"/>
                </a:solidFill>
              </a:rPr>
              <a:t>Página</a:t>
            </a:r>
            <a:r>
              <a:rPr lang="en-US" sz="2400" b="1" dirty="0">
                <a:solidFill>
                  <a:schemeClr val="dk1"/>
                </a:solidFill>
              </a:rPr>
              <a:t> principal:</a:t>
            </a:r>
            <a:endParaRPr sz="2400" b="1" dirty="0">
              <a:solidFill>
                <a:schemeClr val="dk1"/>
              </a:solidFill>
            </a:endParaRPr>
          </a:p>
          <a:p>
            <a:pPr marL="914400" lvl="1" indent="-323850">
              <a:lnSpc>
                <a:spcPct val="115000"/>
              </a:lnSpc>
              <a:spcBef>
                <a:spcPts val="1200"/>
              </a:spcBef>
              <a:buClr>
                <a:schemeClr val="dk1"/>
              </a:buClr>
              <a:buSzPts val="1500"/>
              <a:buChar char="○"/>
            </a:pPr>
            <a:r>
              <a:rPr lang="es-ES" sz="1500" dirty="0">
                <a:solidFill>
                  <a:schemeClr val="dk1"/>
                </a:solidFill>
              </a:rPr>
              <a:t>Desde la página de inicio, haga clic en el icono "Familias" en la barra de navegación superior derecha</a:t>
            </a:r>
            <a:r>
              <a:rPr lang="en-US" sz="1500" dirty="0">
                <a:solidFill>
                  <a:schemeClr val="dk1"/>
                </a:solidFill>
              </a:rPr>
              <a:t>.</a:t>
            </a:r>
            <a:endParaRPr sz="1500" dirty="0">
              <a:solidFill>
                <a:schemeClr val="dk1"/>
              </a:solidFill>
            </a:endParaRPr>
          </a:p>
          <a:p>
            <a:pPr marL="914400" lvl="1" indent="-323850">
              <a:lnSpc>
                <a:spcPct val="115000"/>
              </a:lnSpc>
              <a:buClr>
                <a:schemeClr val="dk1"/>
              </a:buClr>
              <a:buSzPts val="1500"/>
              <a:buChar char="○"/>
            </a:pPr>
            <a:r>
              <a:rPr lang="es-ES" sz="1500" dirty="0">
                <a:solidFill>
                  <a:schemeClr val="dk1"/>
                </a:solidFill>
              </a:rPr>
              <a:t>En el menú "Enlaces de programas en línea", seleccione </a:t>
            </a:r>
            <a:r>
              <a:rPr lang="es-ES" sz="1500" dirty="0" err="1">
                <a:solidFill>
                  <a:schemeClr val="dk1"/>
                </a:solidFill>
              </a:rPr>
              <a:t>Synergy</a:t>
            </a:r>
            <a:r>
              <a:rPr lang="es-ES" sz="1500" dirty="0">
                <a:solidFill>
                  <a:schemeClr val="dk1"/>
                </a:solidFill>
              </a:rPr>
              <a:t> </a:t>
            </a:r>
            <a:r>
              <a:rPr lang="es-ES" sz="1500" dirty="0" err="1">
                <a:solidFill>
                  <a:schemeClr val="dk1"/>
                </a:solidFill>
              </a:rPr>
              <a:t>ParentVUE</a:t>
            </a:r>
            <a:r>
              <a:rPr lang="en-US" sz="1500" dirty="0">
                <a:solidFill>
                  <a:schemeClr val="dk1"/>
                </a:solidFill>
              </a:rPr>
              <a:t>.</a:t>
            </a:r>
            <a:endParaRPr sz="1500" dirty="0">
              <a:solidFill>
                <a:schemeClr val="dk1"/>
              </a:solidFill>
            </a:endParaRPr>
          </a:p>
          <a:p>
            <a:pPr marL="914400" lvl="0" indent="0" algn="l" rtl="0">
              <a:lnSpc>
                <a:spcPct val="115000"/>
              </a:lnSpc>
              <a:spcBef>
                <a:spcPts val="1200"/>
              </a:spcBef>
              <a:spcAft>
                <a:spcPts val="0"/>
              </a:spcAft>
              <a:buNone/>
            </a:pPr>
            <a:endParaRPr sz="1800" dirty="0">
              <a:solidFill>
                <a:schemeClr val="dk1"/>
              </a:solidFill>
            </a:endParaRPr>
          </a:p>
          <a:p>
            <a:pPr marL="0" lvl="0" indent="0" algn="l" rtl="0">
              <a:lnSpc>
                <a:spcPct val="115000"/>
              </a:lnSpc>
              <a:spcBef>
                <a:spcPts val="1200"/>
              </a:spcBef>
              <a:spcAft>
                <a:spcPts val="0"/>
              </a:spcAft>
              <a:buNone/>
            </a:pPr>
            <a:endParaRPr sz="1500" dirty="0">
              <a:solidFill>
                <a:schemeClr val="dk1"/>
              </a:solidFill>
            </a:endParaRPr>
          </a:p>
          <a:p>
            <a:pPr marL="0" lvl="0" indent="0" algn="l" rtl="0">
              <a:lnSpc>
                <a:spcPct val="90000"/>
              </a:lnSpc>
              <a:spcBef>
                <a:spcPts val="1200"/>
              </a:spcBef>
              <a:spcAft>
                <a:spcPts val="0"/>
              </a:spcAft>
              <a:buNone/>
            </a:pPr>
            <a:endParaRPr sz="4100" b="1" dirty="0">
              <a:solidFill>
                <a:srgbClr val="17285D"/>
              </a:solidFill>
              <a:latin typeface="Calibri"/>
              <a:ea typeface="Calibri"/>
              <a:cs typeface="Calibri"/>
              <a:sym typeface="Calibri"/>
            </a:endParaRPr>
          </a:p>
          <a:p>
            <a:pPr marL="457200" marR="0" lvl="0" indent="0" algn="l" rtl="0">
              <a:lnSpc>
                <a:spcPct val="90000"/>
              </a:lnSpc>
              <a:spcBef>
                <a:spcPts val="0"/>
              </a:spcBef>
              <a:spcAft>
                <a:spcPts val="0"/>
              </a:spcAft>
              <a:buNone/>
            </a:pPr>
            <a:endParaRPr sz="1800" b="1" dirty="0">
              <a:solidFill>
                <a:srgbClr val="17285D"/>
              </a:solidFill>
              <a:latin typeface="Calibri"/>
              <a:ea typeface="Calibri"/>
              <a:cs typeface="Calibri"/>
              <a:sym typeface="Calibri"/>
            </a:endParaRPr>
          </a:p>
        </p:txBody>
      </p:sp>
      <p:pic>
        <p:nvPicPr>
          <p:cNvPr id="56" name="Google Shape;56;p9"/>
          <p:cNvPicPr preferRelativeResize="0"/>
          <p:nvPr/>
        </p:nvPicPr>
        <p:blipFill>
          <a:blip r:embed="rId5">
            <a:alphaModFix/>
          </a:blip>
          <a:stretch>
            <a:fillRect/>
          </a:stretch>
        </p:blipFill>
        <p:spPr>
          <a:xfrm>
            <a:off x="239251" y="1079625"/>
            <a:ext cx="4698510" cy="3793700"/>
          </a:xfrm>
          <a:prstGeom prst="rect">
            <a:avLst/>
          </a:prstGeom>
          <a:noFill/>
          <a:ln>
            <a:noFill/>
          </a:ln>
        </p:spPr>
      </p:pic>
      <p:sp>
        <p:nvSpPr>
          <p:cNvPr id="57" name="Google Shape;57;p9"/>
          <p:cNvSpPr txBox="1"/>
          <p:nvPr/>
        </p:nvSpPr>
        <p:spPr>
          <a:xfrm>
            <a:off x="7946825" y="2191025"/>
            <a:ext cx="4064400" cy="2682300"/>
          </a:xfrm>
          <a:prstGeom prst="rect">
            <a:avLst/>
          </a:prstGeom>
          <a:noFill/>
          <a:ln>
            <a:noFill/>
          </a:ln>
        </p:spPr>
        <p:txBody>
          <a:bodyPr spcFirstLastPara="1" wrap="square" lIns="91425" tIns="91425" rIns="91425" bIns="91425" anchor="t" anchorCtr="0">
            <a:noAutofit/>
          </a:bodyPr>
          <a:lstStyle/>
          <a:p>
            <a:pPr marL="457200" lvl="0">
              <a:lnSpc>
                <a:spcPct val="115000"/>
              </a:lnSpc>
              <a:spcBef>
                <a:spcPts val="1200"/>
              </a:spcBef>
            </a:pPr>
            <a:r>
              <a:rPr lang="en-US" sz="2800" b="1" dirty="0">
                <a:solidFill>
                  <a:schemeClr val="dk1"/>
                </a:solidFill>
              </a:rPr>
              <a:t>Vista </a:t>
            </a:r>
            <a:r>
              <a:rPr lang="en-US" sz="2800" b="1" dirty="0" err="1">
                <a:solidFill>
                  <a:schemeClr val="dk1"/>
                </a:solidFill>
              </a:rPr>
              <a:t>móvil</a:t>
            </a:r>
            <a:r>
              <a:rPr lang="en-US" sz="2800" b="1" dirty="0">
                <a:solidFill>
                  <a:schemeClr val="dk1"/>
                </a:solidFill>
              </a:rPr>
              <a:t>:</a:t>
            </a:r>
            <a:endParaRPr sz="2800" b="1" dirty="0">
              <a:solidFill>
                <a:schemeClr val="dk1"/>
              </a:solidFill>
            </a:endParaRPr>
          </a:p>
          <a:p>
            <a:pPr marL="914400" lvl="1" indent="-336550">
              <a:lnSpc>
                <a:spcPct val="115000"/>
              </a:lnSpc>
              <a:spcBef>
                <a:spcPts val="1200"/>
              </a:spcBef>
              <a:buClr>
                <a:schemeClr val="dk1"/>
              </a:buClr>
              <a:buSzPts val="1700"/>
              <a:buChar char="○"/>
            </a:pPr>
            <a:r>
              <a:rPr lang="es-ES" sz="1700" dirty="0">
                <a:solidFill>
                  <a:schemeClr val="dk1"/>
                </a:solidFill>
              </a:rPr>
              <a:t>En la vista móvil, haga clic en el menú lateral</a:t>
            </a:r>
            <a:r>
              <a:rPr lang="en-US" sz="1700" dirty="0">
                <a:solidFill>
                  <a:schemeClr val="dk1"/>
                </a:solidFill>
              </a:rPr>
              <a:t>.</a:t>
            </a:r>
            <a:endParaRPr sz="1700" dirty="0">
              <a:solidFill>
                <a:schemeClr val="dk1"/>
              </a:solidFill>
            </a:endParaRPr>
          </a:p>
          <a:p>
            <a:pPr marL="914400" lvl="1" indent="-336550">
              <a:lnSpc>
                <a:spcPct val="115000"/>
              </a:lnSpc>
              <a:buClr>
                <a:schemeClr val="dk1"/>
              </a:buClr>
              <a:buSzPts val="1700"/>
              <a:buChar char="○"/>
            </a:pPr>
            <a:r>
              <a:rPr lang="en-US" sz="1700" dirty="0">
                <a:solidFill>
                  <a:schemeClr val="dk1"/>
                </a:solidFill>
              </a:rPr>
              <a:t>Toque para </a:t>
            </a:r>
            <a:r>
              <a:rPr lang="en-US" sz="1700" dirty="0" err="1">
                <a:solidFill>
                  <a:schemeClr val="dk1"/>
                </a:solidFill>
              </a:rPr>
              <a:t>abrir</a:t>
            </a:r>
            <a:r>
              <a:rPr lang="en-US" sz="1700" dirty="0">
                <a:solidFill>
                  <a:schemeClr val="dk1"/>
                </a:solidFill>
              </a:rPr>
              <a:t> </a:t>
            </a:r>
            <a:r>
              <a:rPr lang="en-US" sz="1700" b="1" dirty="0" err="1">
                <a:solidFill>
                  <a:schemeClr val="dk1"/>
                </a:solidFill>
              </a:rPr>
              <a:t>Recursos</a:t>
            </a:r>
            <a:r>
              <a:rPr lang="en-US" sz="1700" dirty="0">
                <a:solidFill>
                  <a:schemeClr val="dk1"/>
                </a:solidFill>
              </a:rPr>
              <a:t>.</a:t>
            </a:r>
            <a:endParaRPr sz="1700" dirty="0">
              <a:solidFill>
                <a:schemeClr val="dk1"/>
              </a:solidFill>
            </a:endParaRPr>
          </a:p>
          <a:p>
            <a:pPr marL="914400" lvl="1" indent="-336550">
              <a:lnSpc>
                <a:spcPct val="115000"/>
              </a:lnSpc>
              <a:buClr>
                <a:schemeClr val="dk1"/>
              </a:buClr>
              <a:buSzPts val="1700"/>
              <a:buChar char="○"/>
            </a:pPr>
            <a:r>
              <a:rPr lang="es-ES" sz="1700" dirty="0">
                <a:solidFill>
                  <a:schemeClr val="dk1"/>
                </a:solidFill>
              </a:rPr>
              <a:t>En el menú "Enlaces de programas en línea", seleccione </a:t>
            </a:r>
            <a:r>
              <a:rPr lang="es-ES" sz="1700" dirty="0" err="1">
                <a:solidFill>
                  <a:schemeClr val="dk1"/>
                </a:solidFill>
              </a:rPr>
              <a:t>Synergy</a:t>
            </a:r>
            <a:r>
              <a:rPr lang="es-ES" sz="1700" dirty="0">
                <a:solidFill>
                  <a:schemeClr val="dk1"/>
                </a:solidFill>
              </a:rPr>
              <a:t> </a:t>
            </a:r>
            <a:r>
              <a:rPr lang="es-ES" sz="1700" dirty="0" err="1">
                <a:solidFill>
                  <a:schemeClr val="dk1"/>
                </a:solidFill>
              </a:rPr>
              <a:t>ParentVUE</a:t>
            </a:r>
            <a:r>
              <a:rPr lang="es-ES" sz="1700" dirty="0">
                <a:solidFill>
                  <a:schemeClr val="dk1"/>
                </a:solidFill>
              </a:rPr>
              <a:t>.</a:t>
            </a:r>
            <a:endParaRPr sz="1800" dirty="0">
              <a:solidFill>
                <a:schemeClr val="dk1"/>
              </a:solidFill>
            </a:endParaRPr>
          </a:p>
          <a:p>
            <a:pPr marL="0" lvl="0" indent="0" algn="l" rtl="0">
              <a:lnSpc>
                <a:spcPct val="115000"/>
              </a:lnSpc>
              <a:spcBef>
                <a:spcPts val="1200"/>
              </a:spcBef>
              <a:spcAft>
                <a:spcPts val="0"/>
              </a:spcAft>
              <a:buNone/>
            </a:pPr>
            <a:endParaRPr sz="1500" dirty="0">
              <a:solidFill>
                <a:schemeClr val="dk1"/>
              </a:solidFill>
            </a:endParaRPr>
          </a:p>
          <a:p>
            <a:pPr marL="0" lvl="0" indent="0" algn="l" rtl="0">
              <a:lnSpc>
                <a:spcPct val="90000"/>
              </a:lnSpc>
              <a:spcBef>
                <a:spcPts val="1200"/>
              </a:spcBef>
              <a:spcAft>
                <a:spcPts val="0"/>
              </a:spcAft>
              <a:buNone/>
            </a:pPr>
            <a:endParaRPr sz="4100" b="1" dirty="0">
              <a:solidFill>
                <a:srgbClr val="17285D"/>
              </a:solidFill>
              <a:latin typeface="Calibri"/>
              <a:ea typeface="Calibri"/>
              <a:cs typeface="Calibri"/>
              <a:sym typeface="Calibri"/>
            </a:endParaRPr>
          </a:p>
          <a:p>
            <a:pPr marL="457200" marR="0" lvl="0" indent="0" algn="l" rtl="0">
              <a:lnSpc>
                <a:spcPct val="90000"/>
              </a:lnSpc>
              <a:spcBef>
                <a:spcPts val="0"/>
              </a:spcBef>
              <a:spcAft>
                <a:spcPts val="0"/>
              </a:spcAft>
              <a:buNone/>
            </a:pPr>
            <a:endParaRPr sz="1800" b="1" dirty="0">
              <a:solidFill>
                <a:srgbClr val="17285D"/>
              </a:solidFill>
              <a:latin typeface="Calibri"/>
              <a:ea typeface="Calibri"/>
              <a:cs typeface="Calibri"/>
              <a:sym typeface="Calibri"/>
            </a:endParaRPr>
          </a:p>
        </p:txBody>
      </p:sp>
      <p:pic>
        <p:nvPicPr>
          <p:cNvPr id="58" name="Google Shape;58;p9"/>
          <p:cNvPicPr preferRelativeResize="0"/>
          <p:nvPr/>
        </p:nvPicPr>
        <p:blipFill>
          <a:blip r:embed="rId6">
            <a:alphaModFix/>
          </a:blip>
          <a:stretch>
            <a:fillRect/>
          </a:stretch>
        </p:blipFill>
        <p:spPr>
          <a:xfrm>
            <a:off x="5677969" y="1079625"/>
            <a:ext cx="2137745" cy="3509500"/>
          </a:xfrm>
          <a:prstGeom prst="rect">
            <a:avLst/>
          </a:prstGeom>
          <a:noFill/>
          <a:ln>
            <a:noFill/>
          </a:ln>
        </p:spPr>
      </p:pic>
      <p:sp>
        <p:nvSpPr>
          <p:cNvPr id="59" name="Google Shape;59;p9"/>
          <p:cNvSpPr/>
          <p:nvPr/>
        </p:nvSpPr>
        <p:spPr>
          <a:xfrm>
            <a:off x="6881425" y="2040925"/>
            <a:ext cx="1330800" cy="670200"/>
          </a:xfrm>
          <a:prstGeom prst="leftArrow">
            <a:avLst>
              <a:gd name="adj1" fmla="val 50000"/>
              <a:gd name="adj2" fmla="val 5000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0" name="Google Shape;60;p9"/>
          <p:cNvSpPr/>
          <p:nvPr/>
        </p:nvSpPr>
        <p:spPr>
          <a:xfrm>
            <a:off x="5715000" y="3300525"/>
            <a:ext cx="814200" cy="221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1" name="Google Shape;61;p9"/>
          <p:cNvSpPr/>
          <p:nvPr/>
        </p:nvSpPr>
        <p:spPr>
          <a:xfrm>
            <a:off x="1040875" y="4281350"/>
            <a:ext cx="677700" cy="687300"/>
          </a:xfrm>
          <a:prstGeom prst="upArrow">
            <a:avLst>
              <a:gd name="adj1" fmla="val 50000"/>
              <a:gd name="adj2" fmla="val 5000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52274" y="221845"/>
            <a:ext cx="11728200" cy="518100"/>
          </a:xfrm>
          <a:prstGeom prst="rect">
            <a:avLst/>
          </a:prstGeom>
          <a:noFill/>
          <a:ln>
            <a:noFill/>
          </a:ln>
        </p:spPr>
        <p:txBody>
          <a:bodyPr spcFirstLastPara="1" wrap="square" lIns="91425" tIns="45700" rIns="91425" bIns="45700" anchor="ctr" anchorCtr="0">
            <a:noAutofit/>
          </a:bodyPr>
          <a:lstStyle/>
          <a:p>
            <a:pPr lvl="0"/>
            <a:r>
              <a:rPr lang="es-ES" dirty="0"/>
              <a:t>Solicitud de activación de la cuenta</a:t>
            </a:r>
            <a:endParaRPr dirty="0"/>
          </a:p>
        </p:txBody>
      </p:sp>
      <p:sp>
        <p:nvSpPr>
          <p:cNvPr id="67" name="Google Shape;67;p10"/>
          <p:cNvSpPr txBox="1"/>
          <p:nvPr/>
        </p:nvSpPr>
        <p:spPr>
          <a:xfrm>
            <a:off x="403775" y="1719800"/>
            <a:ext cx="3269400" cy="620400"/>
          </a:xfrm>
          <a:prstGeom prst="rect">
            <a:avLst/>
          </a:prstGeom>
          <a:noFill/>
          <a:ln>
            <a:noFill/>
          </a:ln>
        </p:spPr>
        <p:txBody>
          <a:bodyPr spcFirstLastPara="1" wrap="square" lIns="91425" tIns="91425" rIns="91425" bIns="91425" anchor="t" anchorCtr="0">
            <a:noAutofit/>
          </a:bodyPr>
          <a:lstStyle/>
          <a:p>
            <a:pPr marL="457200" lvl="0" indent="-323850">
              <a:lnSpc>
                <a:spcPct val="115000"/>
              </a:lnSpc>
              <a:spcBef>
                <a:spcPts val="1200"/>
              </a:spcBef>
              <a:buClr>
                <a:srgbClr val="333333"/>
              </a:buClr>
              <a:buSzPts val="1500"/>
              <a:buAutoNum type="arabicPeriod"/>
            </a:pPr>
            <a:r>
              <a:rPr lang="es-ES" sz="1500" dirty="0">
                <a:solidFill>
                  <a:srgbClr val="333333"/>
                </a:solidFill>
              </a:rPr>
              <a:t>Haga clic: Soy padre o madre</a:t>
            </a:r>
            <a:endParaRPr sz="1500" dirty="0">
              <a:solidFill>
                <a:schemeClr val="dk1"/>
              </a:solidFill>
            </a:endParaRPr>
          </a:p>
        </p:txBody>
      </p:sp>
      <p:pic>
        <p:nvPicPr>
          <p:cNvPr id="68" name="Google Shape;68;p10"/>
          <p:cNvPicPr preferRelativeResize="0"/>
          <p:nvPr/>
        </p:nvPicPr>
        <p:blipFill>
          <a:blip r:embed="rId4">
            <a:alphaModFix/>
          </a:blip>
          <a:stretch>
            <a:fillRect/>
          </a:stretch>
        </p:blipFill>
        <p:spPr>
          <a:xfrm>
            <a:off x="403775" y="2340201"/>
            <a:ext cx="4804800" cy="1147650"/>
          </a:xfrm>
          <a:prstGeom prst="rect">
            <a:avLst/>
          </a:prstGeom>
          <a:noFill/>
          <a:ln>
            <a:noFill/>
          </a:ln>
        </p:spPr>
      </p:pic>
      <p:sp>
        <p:nvSpPr>
          <p:cNvPr id="69" name="Google Shape;69;p10"/>
          <p:cNvSpPr txBox="1"/>
          <p:nvPr/>
        </p:nvSpPr>
        <p:spPr>
          <a:xfrm>
            <a:off x="403775" y="976700"/>
            <a:ext cx="10074300" cy="743100"/>
          </a:xfrm>
          <a:prstGeom prst="rect">
            <a:avLst/>
          </a:prstGeom>
          <a:noFill/>
          <a:ln>
            <a:noFill/>
          </a:ln>
        </p:spPr>
        <p:txBody>
          <a:bodyPr spcFirstLastPara="1" wrap="square" lIns="91425" tIns="91425" rIns="91425" bIns="91425" anchor="t" anchorCtr="0">
            <a:noAutofit/>
          </a:bodyPr>
          <a:lstStyle/>
          <a:p>
            <a:pPr lvl="0"/>
            <a:r>
              <a:rPr lang="es-ES" sz="1500" dirty="0">
                <a:solidFill>
                  <a:srgbClr val="333333"/>
                </a:solidFill>
              </a:rPr>
              <a:t>Si usted es un padre que ya esta registrado su nombre en el SUSD y no tiene una carta de clave de activación, solicite una activación de cuenta.</a:t>
            </a:r>
            <a:endParaRPr sz="1500" dirty="0">
              <a:solidFill>
                <a:srgbClr val="17285D"/>
              </a:solidFill>
              <a:latin typeface="Calibri"/>
              <a:ea typeface="Calibri"/>
              <a:cs typeface="Calibri"/>
              <a:sym typeface="Calibri"/>
            </a:endParaRPr>
          </a:p>
        </p:txBody>
      </p:sp>
      <p:sp>
        <p:nvSpPr>
          <p:cNvPr id="70" name="Google Shape;70;p10"/>
          <p:cNvSpPr txBox="1"/>
          <p:nvPr/>
        </p:nvSpPr>
        <p:spPr>
          <a:xfrm>
            <a:off x="5981225" y="1539325"/>
            <a:ext cx="4804800" cy="704778"/>
          </a:xfrm>
          <a:prstGeom prst="rect">
            <a:avLst/>
          </a:prstGeom>
          <a:noFill/>
          <a:ln>
            <a:noFill/>
          </a:ln>
        </p:spPr>
        <p:txBody>
          <a:bodyPr spcFirstLastPara="1" wrap="square" lIns="91425" tIns="91425" rIns="91425" bIns="91425" anchor="t" anchorCtr="0">
            <a:spAutoFit/>
          </a:bodyPr>
          <a:lstStyle/>
          <a:p>
            <a:pPr marL="457200" lvl="0">
              <a:lnSpc>
                <a:spcPct val="115000"/>
              </a:lnSpc>
              <a:spcBef>
                <a:spcPts val="1200"/>
              </a:spcBef>
              <a:spcAft>
                <a:spcPts val="1200"/>
              </a:spcAft>
            </a:pPr>
            <a:r>
              <a:rPr lang="en-US" sz="1200" dirty="0">
                <a:solidFill>
                  <a:srgbClr val="333333"/>
                </a:solidFill>
                <a:highlight>
                  <a:srgbClr val="FFFFFF"/>
                </a:highlight>
              </a:rPr>
              <a:t>2. </a:t>
            </a:r>
            <a:r>
              <a:rPr lang="es-ES" sz="1200" dirty="0">
                <a:solidFill>
                  <a:srgbClr val="333333"/>
                </a:solidFill>
              </a:rPr>
              <a:t>Haga clic en: </a:t>
            </a:r>
            <a:r>
              <a:rPr lang="es-ES" sz="1200" b="1" dirty="0">
                <a:solidFill>
                  <a:srgbClr val="333333"/>
                </a:solidFill>
              </a:rPr>
              <a:t>Solicitar la activación de la cuenta</a:t>
            </a:r>
            <a:endParaRPr sz="1200" b="1" dirty="0">
              <a:solidFill>
                <a:srgbClr val="333333"/>
              </a:solidFill>
              <a:highlight>
                <a:srgbClr val="FFFFFF"/>
              </a:highlight>
            </a:endParaRPr>
          </a:p>
        </p:txBody>
      </p:sp>
      <p:pic>
        <p:nvPicPr>
          <p:cNvPr id="71" name="Google Shape;71;p10" title="2025-03-18_12-26-04.png"/>
          <p:cNvPicPr preferRelativeResize="0"/>
          <p:nvPr/>
        </p:nvPicPr>
        <p:blipFill>
          <a:blip r:embed="rId5">
            <a:alphaModFix/>
          </a:blip>
          <a:stretch>
            <a:fillRect/>
          </a:stretch>
        </p:blipFill>
        <p:spPr>
          <a:xfrm>
            <a:off x="6901313" y="2079725"/>
            <a:ext cx="3884711" cy="2890025"/>
          </a:xfrm>
          <a:prstGeom prst="rect">
            <a:avLst/>
          </a:prstGeom>
          <a:noFill/>
          <a:ln>
            <a:noFill/>
          </a:ln>
        </p:spPr>
      </p:pic>
      <p:sp>
        <p:nvSpPr>
          <p:cNvPr id="72" name="Google Shape;72;p10"/>
          <p:cNvSpPr/>
          <p:nvPr/>
        </p:nvSpPr>
        <p:spPr>
          <a:xfrm>
            <a:off x="5981225" y="5511450"/>
            <a:ext cx="1411500" cy="298500"/>
          </a:xfrm>
          <a:prstGeom prst="rightArrow">
            <a:avLst>
              <a:gd name="adj1" fmla="val 50000"/>
              <a:gd name="adj2" fmla="val 50000"/>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3" name="Google Shape;73;p10"/>
          <p:cNvSpPr txBox="1"/>
          <p:nvPr/>
        </p:nvSpPr>
        <p:spPr>
          <a:xfrm>
            <a:off x="557800" y="3913650"/>
            <a:ext cx="4804800" cy="1148400"/>
          </a:xfrm>
          <a:prstGeom prst="rect">
            <a:avLst/>
          </a:prstGeom>
          <a:noFill/>
          <a:ln>
            <a:noFill/>
          </a:ln>
        </p:spPr>
        <p:txBody>
          <a:bodyPr spcFirstLastPara="1" wrap="square" lIns="91425" tIns="91425" rIns="91425" bIns="91425" anchor="t" anchorCtr="0">
            <a:noAutofit/>
          </a:bodyPr>
          <a:lstStyle/>
          <a:p>
            <a:pPr marL="457200" lvl="0">
              <a:lnSpc>
                <a:spcPct val="90000"/>
              </a:lnSpc>
            </a:pPr>
            <a:r>
              <a:rPr lang="en-US" b="1" dirty="0">
                <a:solidFill>
                  <a:schemeClr val="dk1"/>
                </a:solidFill>
                <a:highlight>
                  <a:srgbClr val="FFFFFF"/>
                </a:highlight>
              </a:rPr>
              <a:t>** </a:t>
            </a:r>
            <a:r>
              <a:rPr lang="es-ES" sz="1200" dirty="0">
                <a:solidFill>
                  <a:schemeClr val="dk1"/>
                </a:solidFill>
              </a:rPr>
              <a:t>Los padres primerizos que nunca han tenido un estudiante matriculado en SUSD deben visitar Inscripción Centralizada para completar el proceso de inscripción. Sin embargo, también tienen la opción de completar la inscripción en línea para el año escolar 2025-2026 si lo prefieren</a:t>
            </a:r>
            <a:r>
              <a:rPr lang="en-US" sz="1200" dirty="0">
                <a:solidFill>
                  <a:schemeClr val="dk1"/>
                </a:solidFill>
                <a:highlight>
                  <a:srgbClr val="FFFFFF"/>
                </a:highlight>
              </a:rPr>
              <a:t>.</a:t>
            </a:r>
            <a:endParaRPr sz="1300" dirty="0">
              <a:solidFill>
                <a:srgbClr val="1D1D1D"/>
              </a:solidFill>
              <a:highlight>
                <a:srgbClr val="FFFFFF"/>
              </a:highlight>
            </a:endParaRPr>
          </a:p>
        </p:txBody>
      </p:sp>
      <p:sp>
        <p:nvSpPr>
          <p:cNvPr id="74" name="Google Shape;74;p10"/>
          <p:cNvSpPr txBox="1"/>
          <p:nvPr/>
        </p:nvSpPr>
        <p:spPr>
          <a:xfrm>
            <a:off x="4795350" y="4969750"/>
            <a:ext cx="2682300" cy="518100"/>
          </a:xfrm>
          <a:prstGeom prst="rect">
            <a:avLst/>
          </a:prstGeom>
          <a:noFill/>
          <a:ln>
            <a:noFill/>
          </a:ln>
        </p:spPr>
        <p:txBody>
          <a:bodyPr spcFirstLastPara="1" wrap="square" lIns="91425" tIns="91425" rIns="91425" bIns="91425" anchor="t" anchorCtr="0">
            <a:noAutofit/>
          </a:bodyPr>
          <a:lstStyle/>
          <a:p>
            <a:pPr lvl="0" algn="ctr">
              <a:lnSpc>
                <a:spcPct val="115000"/>
              </a:lnSpc>
              <a:spcBef>
                <a:spcPts val="1200"/>
              </a:spcBef>
              <a:buClr>
                <a:schemeClr val="dk1"/>
              </a:buClr>
              <a:buSzPts val="1100"/>
            </a:pPr>
            <a:r>
              <a:rPr lang="en-US" sz="1200" b="1" dirty="0">
                <a:solidFill>
                  <a:srgbClr val="1D1D1D"/>
                </a:solidFill>
                <a:highlight>
                  <a:srgbClr val="FFFFFF"/>
                </a:highlight>
              </a:rPr>
              <a:t>** </a:t>
            </a:r>
            <a:r>
              <a:rPr lang="en-US" sz="1200" b="1" dirty="0" err="1">
                <a:solidFill>
                  <a:srgbClr val="1D1D1D"/>
                </a:solidFill>
              </a:rPr>
              <a:t>Puedes</a:t>
            </a:r>
            <a:r>
              <a:rPr lang="en-US" sz="1200" b="1" dirty="0">
                <a:solidFill>
                  <a:srgbClr val="1D1D1D"/>
                </a:solidFill>
              </a:rPr>
              <a:t> </a:t>
            </a:r>
            <a:r>
              <a:rPr lang="en-US" sz="1200" b="1" dirty="0" err="1">
                <a:solidFill>
                  <a:srgbClr val="1D1D1D"/>
                </a:solidFill>
              </a:rPr>
              <a:t>cambiar</a:t>
            </a:r>
            <a:r>
              <a:rPr lang="en-US" sz="1200" b="1" dirty="0">
                <a:solidFill>
                  <a:srgbClr val="1D1D1D"/>
                </a:solidFill>
              </a:rPr>
              <a:t> el </a:t>
            </a:r>
            <a:r>
              <a:rPr lang="en-US" sz="1200" b="1" dirty="0" err="1">
                <a:solidFill>
                  <a:srgbClr val="1D1D1D"/>
                </a:solidFill>
              </a:rPr>
              <a:t>idioma</a:t>
            </a:r>
            <a:r>
              <a:rPr lang="en-US" sz="1200" b="1" dirty="0" err="1">
                <a:solidFill>
                  <a:srgbClr val="1D1D1D"/>
                </a:solidFill>
                <a:highlight>
                  <a:srgbClr val="FFFFFF"/>
                </a:highlight>
              </a:rPr>
              <a:t>from</a:t>
            </a:r>
            <a:r>
              <a:rPr lang="en-US" sz="1200" b="1" dirty="0">
                <a:solidFill>
                  <a:srgbClr val="1D1D1D"/>
                </a:solidFill>
                <a:highlight>
                  <a:srgbClr val="FFFFFF"/>
                </a:highlight>
              </a:rPr>
              <a:t> </a:t>
            </a:r>
            <a:r>
              <a:rPr lang="en-US" sz="1200" b="1" dirty="0" err="1">
                <a:solidFill>
                  <a:srgbClr val="1D1D1D"/>
                </a:solidFill>
              </a:rPr>
              <a:t>Inglés</a:t>
            </a:r>
            <a:r>
              <a:rPr lang="en-US" sz="1200" b="1" dirty="0">
                <a:solidFill>
                  <a:srgbClr val="1D1D1D"/>
                </a:solidFill>
              </a:rPr>
              <a:t> a </a:t>
            </a:r>
            <a:r>
              <a:rPr lang="en-US" sz="1200" b="1" dirty="0" err="1">
                <a:solidFill>
                  <a:srgbClr val="1D1D1D"/>
                </a:solidFill>
              </a:rPr>
              <a:t>español</a:t>
            </a:r>
            <a:r>
              <a:rPr lang="en-US" sz="1200" b="1" dirty="0">
                <a:solidFill>
                  <a:srgbClr val="1D1D1D"/>
                </a:solidFill>
              </a:rPr>
              <a:t> </a:t>
            </a:r>
            <a:r>
              <a:rPr lang="en-US" sz="1200" b="1" dirty="0" err="1">
                <a:solidFill>
                  <a:srgbClr val="1D1D1D"/>
                </a:solidFill>
              </a:rPr>
              <a:t>aquí</a:t>
            </a:r>
            <a:r>
              <a:rPr lang="en-US" sz="1200" b="1" dirty="0">
                <a:solidFill>
                  <a:srgbClr val="1D1D1D"/>
                </a:solidFill>
                <a:highlight>
                  <a:srgbClr val="FFFFFF"/>
                </a:highlight>
              </a:rPr>
              <a:t>.</a:t>
            </a:r>
            <a:endParaRPr sz="1200" b="1" dirty="0">
              <a:solidFill>
                <a:srgbClr val="1D1D1D"/>
              </a:solidFill>
              <a:highlight>
                <a:srgbClr val="FFFFFF"/>
              </a:highlight>
            </a:endParaRPr>
          </a:p>
          <a:p>
            <a:pPr marL="457200" marR="0" lvl="0" indent="0" algn="l" rtl="0">
              <a:lnSpc>
                <a:spcPct val="90000"/>
              </a:lnSpc>
              <a:spcBef>
                <a:spcPts val="1200"/>
              </a:spcBef>
              <a:spcAft>
                <a:spcPts val="0"/>
              </a:spcAft>
              <a:buNone/>
            </a:pPr>
            <a:endParaRPr sz="1200" dirty="0">
              <a:solidFill>
                <a:srgbClr val="1D1D1D"/>
              </a:solidFill>
              <a:highlight>
                <a:srgbClr val="FFFFFF"/>
              </a:highlight>
            </a:endParaRPr>
          </a:p>
        </p:txBody>
      </p:sp>
    </p:spTree>
  </p:cSld>
  <p:clrMapOvr>
    <a:masterClrMapping/>
  </p:clrMapOvr>
  <mc:AlternateContent xmlns:mc="http://schemas.openxmlformats.org/markup-compatibility/2006" xmlns:p14="http://schemas.microsoft.com/office/powerpoint/2010/main">
    <mc:Choice Requires="p14">
      <p:transition spd="slow" p14:dur="28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2600"/>
                                        <p:tgtEl>
                                          <p:spTgt spid="74"/>
                                        </p:tgtEl>
                                        <p:attrNameLst>
                                          <p:attrName>ppt_x</p:attrName>
                                        </p:attrNameLst>
                                      </p:cBhvr>
                                      <p:tavLst>
                                        <p:tav tm="0">
                                          <p:val>
                                            <p:strVal val="#ppt_x-1"/>
                                          </p:val>
                                        </p:tav>
                                        <p:tav tm="100000">
                                          <p:val>
                                            <p:strVal val="#ppt_x"/>
                                          </p:val>
                                        </p:tav>
                                      </p:tavLst>
                                    </p:anim>
                                  </p:childTnLst>
                                </p:cTn>
                              </p:par>
                            </p:childTnLst>
                          </p:cTn>
                        </p:par>
                        <p:par>
                          <p:cTn id="8" fill="hold">
                            <p:stCondLst>
                              <p:cond delay="2600"/>
                            </p:stCondLst>
                            <p:childTnLst>
                              <p:par>
                                <p:cTn id="9" presetID="23" presetClass="entr" presetSubtype="16"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900"/>
                                        <p:tgtEl>
                                          <p:spTgt spid="72"/>
                                        </p:tgtEl>
                                        <p:attrNameLst>
                                          <p:attrName>ppt_w</p:attrName>
                                        </p:attrNameLst>
                                      </p:cBhvr>
                                      <p:tavLst>
                                        <p:tav tm="0">
                                          <p:val>
                                            <p:strVal val="0"/>
                                          </p:val>
                                        </p:tav>
                                        <p:tav tm="100000">
                                          <p:val>
                                            <p:strVal val="#ppt_w"/>
                                          </p:val>
                                        </p:tav>
                                      </p:tavLst>
                                    </p:anim>
                                    <p:anim calcmode="lin" valueType="num">
                                      <p:cBhvr additive="base">
                                        <p:cTn id="12" dur="900"/>
                                        <p:tgtEl>
                                          <p:spTgt spid="7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252274" y="221845"/>
            <a:ext cx="11728200" cy="518100"/>
          </a:xfrm>
          <a:prstGeom prst="rect">
            <a:avLst/>
          </a:prstGeom>
          <a:noFill/>
          <a:ln>
            <a:noFill/>
          </a:ln>
        </p:spPr>
        <p:txBody>
          <a:bodyPr spcFirstLastPara="1" wrap="square" lIns="91425" tIns="45700" rIns="91425" bIns="45700" anchor="ctr" anchorCtr="0">
            <a:noAutofit/>
          </a:bodyPr>
          <a:lstStyle/>
          <a:p>
            <a:pPr lvl="0"/>
            <a:r>
              <a:rPr lang="es-ES" dirty="0"/>
              <a:t>Solicitud de activación de la cuenta</a:t>
            </a:r>
            <a:endParaRPr dirty="0"/>
          </a:p>
        </p:txBody>
      </p:sp>
      <p:sp>
        <p:nvSpPr>
          <p:cNvPr id="80" name="Google Shape;80;p11"/>
          <p:cNvSpPr txBox="1"/>
          <p:nvPr/>
        </p:nvSpPr>
        <p:spPr>
          <a:xfrm>
            <a:off x="403775" y="1220850"/>
            <a:ext cx="8343900" cy="620400"/>
          </a:xfrm>
          <a:prstGeom prst="rect">
            <a:avLst/>
          </a:prstGeom>
          <a:noFill/>
          <a:ln>
            <a:noFill/>
          </a:ln>
        </p:spPr>
        <p:txBody>
          <a:bodyPr spcFirstLastPara="1" wrap="square" lIns="91425" tIns="91425" rIns="91425" bIns="91425" anchor="t" anchorCtr="0">
            <a:noAutofit/>
          </a:bodyPr>
          <a:lstStyle/>
          <a:p>
            <a:pPr lvl="0">
              <a:lnSpc>
                <a:spcPct val="115000"/>
              </a:lnSpc>
              <a:spcBef>
                <a:spcPts val="1200"/>
              </a:spcBef>
            </a:pPr>
            <a:r>
              <a:rPr lang="es-ES" sz="1500" dirty="0">
                <a:solidFill>
                  <a:srgbClr val="333333"/>
                </a:solidFill>
              </a:rPr>
              <a:t>3. Complete los campos obligatorios con su información, luego haga clic en </a:t>
            </a:r>
            <a:r>
              <a:rPr lang="es-ES" sz="1500" b="1" dirty="0">
                <a:solidFill>
                  <a:srgbClr val="333333"/>
                </a:solidFill>
              </a:rPr>
              <a:t>'Solicitar activación'.</a:t>
            </a:r>
            <a:endParaRPr sz="1500" b="1" dirty="0">
              <a:solidFill>
                <a:schemeClr val="dk1"/>
              </a:solidFill>
            </a:endParaRPr>
          </a:p>
        </p:txBody>
      </p:sp>
      <p:pic>
        <p:nvPicPr>
          <p:cNvPr id="81" name="Google Shape;81;p11"/>
          <p:cNvPicPr preferRelativeResize="0"/>
          <p:nvPr/>
        </p:nvPicPr>
        <p:blipFill>
          <a:blip r:embed="rId4">
            <a:alphaModFix/>
          </a:blip>
          <a:stretch>
            <a:fillRect/>
          </a:stretch>
        </p:blipFill>
        <p:spPr>
          <a:xfrm>
            <a:off x="449625" y="1772776"/>
            <a:ext cx="6472076" cy="4452500"/>
          </a:xfrm>
          <a:prstGeom prst="rect">
            <a:avLst/>
          </a:prstGeom>
          <a:noFill/>
          <a:ln>
            <a:noFill/>
          </a:ln>
        </p:spPr>
      </p:pic>
      <p:sp>
        <p:nvSpPr>
          <p:cNvPr id="82" name="Google Shape;82;p11"/>
          <p:cNvSpPr txBox="1"/>
          <p:nvPr/>
        </p:nvSpPr>
        <p:spPr>
          <a:xfrm>
            <a:off x="6829925" y="3036200"/>
            <a:ext cx="4904700" cy="1207500"/>
          </a:xfrm>
          <a:prstGeom prst="rect">
            <a:avLst/>
          </a:prstGeom>
          <a:noFill/>
          <a:ln>
            <a:noFill/>
          </a:ln>
        </p:spPr>
        <p:txBody>
          <a:bodyPr spcFirstLastPara="1" wrap="square" lIns="91425" tIns="91425" rIns="91425" bIns="91425" anchor="t" anchorCtr="0">
            <a:noAutofit/>
          </a:bodyPr>
          <a:lstStyle/>
          <a:p>
            <a:pPr marL="457200" lvl="0">
              <a:lnSpc>
                <a:spcPct val="90000"/>
              </a:lnSpc>
            </a:pPr>
            <a:r>
              <a:rPr lang="es-ES" sz="1500" b="1" dirty="0">
                <a:solidFill>
                  <a:srgbClr val="333333"/>
                </a:solidFill>
              </a:rPr>
              <a:t>Debería recibir un mensaje de correo electrónico a la dirección de correo electrónico proporcionada dentro de las 24 horas que contiene el código de clave de activación que necesita para activar su nueva cuenta.</a:t>
            </a:r>
            <a:endParaRPr sz="1500" b="1"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28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252274" y="221845"/>
            <a:ext cx="11728200" cy="518100"/>
          </a:xfrm>
          <a:prstGeom prst="rect">
            <a:avLst/>
          </a:prstGeom>
          <a:noFill/>
          <a:ln>
            <a:noFill/>
          </a:ln>
        </p:spPr>
        <p:txBody>
          <a:bodyPr spcFirstLastPara="1" wrap="square" lIns="91425" tIns="45700" rIns="91425" bIns="45700" anchor="ctr" anchorCtr="0">
            <a:noAutofit/>
          </a:bodyPr>
          <a:lstStyle/>
          <a:p>
            <a:pPr lvl="0"/>
            <a:r>
              <a:rPr lang="en-US" dirty="0" err="1"/>
              <a:t>Activación</a:t>
            </a:r>
            <a:r>
              <a:rPr lang="en-US" dirty="0"/>
              <a:t> de la </a:t>
            </a:r>
            <a:r>
              <a:rPr lang="en-US" dirty="0" err="1"/>
              <a:t>cuenta</a:t>
            </a:r>
            <a:endParaRPr dirty="0"/>
          </a:p>
        </p:txBody>
      </p:sp>
      <p:sp>
        <p:nvSpPr>
          <p:cNvPr id="88" name="Google Shape;88;p12"/>
          <p:cNvSpPr txBox="1"/>
          <p:nvPr/>
        </p:nvSpPr>
        <p:spPr>
          <a:xfrm>
            <a:off x="555800" y="1102688"/>
            <a:ext cx="8832600" cy="540900"/>
          </a:xfrm>
          <a:prstGeom prst="rect">
            <a:avLst/>
          </a:prstGeom>
          <a:noFill/>
          <a:ln>
            <a:noFill/>
          </a:ln>
        </p:spPr>
        <p:txBody>
          <a:bodyPr spcFirstLastPara="1" wrap="square" lIns="91425" tIns="91425" rIns="91425" bIns="91425" anchor="t" anchorCtr="0">
            <a:noAutofit/>
          </a:bodyPr>
          <a:lstStyle/>
          <a:p>
            <a:pPr lvl="0">
              <a:lnSpc>
                <a:spcPct val="110000"/>
              </a:lnSpc>
              <a:spcBef>
                <a:spcPts val="1500"/>
              </a:spcBef>
              <a:buClr>
                <a:schemeClr val="dk1"/>
              </a:buClr>
              <a:buSzPts val="1100"/>
            </a:pPr>
            <a:r>
              <a:rPr lang="es-ES" sz="1500" dirty="0">
                <a:solidFill>
                  <a:srgbClr val="222222"/>
                </a:solidFill>
              </a:rPr>
              <a:t>Si su hijo está inscrito en SUSD y tiene una clave de activación, haga clic en </a:t>
            </a:r>
            <a:r>
              <a:rPr lang="en-US" sz="1500" b="1" i="1" u="sng" dirty="0" err="1">
                <a:solidFill>
                  <a:srgbClr val="222222"/>
                </a:solidFill>
                <a:highlight>
                  <a:srgbClr val="FFCC00"/>
                </a:highlight>
              </a:rPr>
              <a:t>Activar</a:t>
            </a:r>
            <a:r>
              <a:rPr lang="en-US" sz="1500" b="1" i="1" u="sng" dirty="0">
                <a:solidFill>
                  <a:srgbClr val="222222"/>
                </a:solidFill>
                <a:highlight>
                  <a:srgbClr val="FFCC00"/>
                </a:highlight>
              </a:rPr>
              <a:t> </a:t>
            </a:r>
            <a:r>
              <a:rPr lang="en-US" sz="1500" b="1" i="1" u="sng" dirty="0" err="1">
                <a:solidFill>
                  <a:srgbClr val="222222"/>
                </a:solidFill>
                <a:highlight>
                  <a:srgbClr val="FFCC00"/>
                </a:highlight>
              </a:rPr>
              <a:t>Cuenta</a:t>
            </a:r>
            <a:endParaRPr sz="1500" b="1" i="1" u="sng" dirty="0">
              <a:solidFill>
                <a:srgbClr val="222222"/>
              </a:solidFill>
              <a:highlight>
                <a:srgbClr val="FFCC00"/>
              </a:highlight>
            </a:endParaRPr>
          </a:p>
          <a:p>
            <a:pPr marL="0" lvl="0" indent="0" algn="l" rtl="0">
              <a:lnSpc>
                <a:spcPct val="115000"/>
              </a:lnSpc>
              <a:spcBef>
                <a:spcPts val="3800"/>
              </a:spcBef>
              <a:spcAft>
                <a:spcPts val="0"/>
              </a:spcAft>
              <a:buNone/>
            </a:pPr>
            <a:endParaRPr sz="1500" dirty="0">
              <a:solidFill>
                <a:srgbClr val="333333"/>
              </a:solidFill>
              <a:highlight>
                <a:srgbClr val="FFFFFF"/>
              </a:highlight>
            </a:endParaRPr>
          </a:p>
          <a:p>
            <a:pPr marL="457200" marR="0" lvl="0" indent="0" algn="l" rtl="0">
              <a:lnSpc>
                <a:spcPct val="90000"/>
              </a:lnSpc>
              <a:spcBef>
                <a:spcPts val="1200"/>
              </a:spcBef>
              <a:spcAft>
                <a:spcPts val="0"/>
              </a:spcAft>
              <a:buNone/>
            </a:pPr>
            <a:endParaRPr sz="1500" dirty="0">
              <a:solidFill>
                <a:schemeClr val="dk1"/>
              </a:solidFill>
            </a:endParaRPr>
          </a:p>
        </p:txBody>
      </p:sp>
      <p:pic>
        <p:nvPicPr>
          <p:cNvPr id="89" name="Google Shape;89;p12" title="2025-03-18_12-26-04.png"/>
          <p:cNvPicPr preferRelativeResize="0"/>
          <p:nvPr/>
        </p:nvPicPr>
        <p:blipFill>
          <a:blip r:embed="rId4">
            <a:alphaModFix/>
          </a:blip>
          <a:stretch>
            <a:fillRect/>
          </a:stretch>
        </p:blipFill>
        <p:spPr>
          <a:xfrm>
            <a:off x="693825" y="1772800"/>
            <a:ext cx="5393697" cy="4322099"/>
          </a:xfrm>
          <a:prstGeom prst="rect">
            <a:avLst/>
          </a:prstGeom>
          <a:noFill/>
          <a:ln>
            <a:noFill/>
          </a:ln>
        </p:spPr>
      </p:pic>
      <p:sp>
        <p:nvSpPr>
          <p:cNvPr id="90" name="Google Shape;90;p12"/>
          <p:cNvSpPr/>
          <p:nvPr/>
        </p:nvSpPr>
        <p:spPr>
          <a:xfrm rot="-1169694">
            <a:off x="3865384" y="4597174"/>
            <a:ext cx="1251338" cy="403162"/>
          </a:xfrm>
          <a:prstGeom prst="leftArrow">
            <a:avLst>
              <a:gd name="adj1" fmla="val 50000"/>
              <a:gd name="adj2" fmla="val 50000"/>
            </a:avLst>
          </a:prstGeom>
          <a:solidFill>
            <a:srgbClr val="FFCC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91" name="Google Shape;91;p12"/>
          <p:cNvSpPr txBox="1"/>
          <p:nvPr/>
        </p:nvSpPr>
        <p:spPr>
          <a:xfrm>
            <a:off x="6574000" y="1953275"/>
            <a:ext cx="5316000" cy="849300"/>
          </a:xfrm>
          <a:prstGeom prst="rect">
            <a:avLst/>
          </a:prstGeom>
          <a:noFill/>
          <a:ln>
            <a:noFill/>
          </a:ln>
        </p:spPr>
        <p:txBody>
          <a:bodyPr spcFirstLastPara="1" wrap="square" lIns="91425" tIns="91425" rIns="91425" bIns="91425" anchor="t" anchorCtr="0">
            <a:noAutofit/>
          </a:bodyPr>
          <a:lstStyle/>
          <a:p>
            <a:pPr marL="457200" lvl="0" indent="-323850">
              <a:lnSpc>
                <a:spcPct val="115000"/>
              </a:lnSpc>
              <a:spcBef>
                <a:spcPts val="1200"/>
              </a:spcBef>
              <a:buClr>
                <a:schemeClr val="dk1"/>
              </a:buClr>
              <a:buSzPts val="1500"/>
              <a:buFont typeface="Calibri"/>
              <a:buChar char="●"/>
            </a:pPr>
            <a:r>
              <a:rPr lang="es-ES" sz="1500" b="1" dirty="0">
                <a:solidFill>
                  <a:schemeClr val="dk1"/>
                </a:solidFill>
                <a:latin typeface="Calibri"/>
                <a:ea typeface="Calibri"/>
                <a:cs typeface="Calibri"/>
                <a:sym typeface="Calibri"/>
              </a:rPr>
              <a:t>Revise la declaración de privacidad a continuación, luego haga clic en "Acepto" para continuar.</a:t>
            </a:r>
            <a:endParaRPr sz="1500" b="1" dirty="0">
              <a:solidFill>
                <a:schemeClr val="dk1"/>
              </a:solidFill>
              <a:latin typeface="Calibri"/>
              <a:ea typeface="Calibri"/>
              <a:cs typeface="Calibri"/>
              <a:sym typeface="Calibri"/>
            </a:endParaRPr>
          </a:p>
        </p:txBody>
      </p:sp>
      <p:pic>
        <p:nvPicPr>
          <p:cNvPr id="92" name="Google Shape;92;p12"/>
          <p:cNvPicPr preferRelativeResize="0"/>
          <p:nvPr/>
        </p:nvPicPr>
        <p:blipFill>
          <a:blip r:embed="rId5">
            <a:alphaModFix/>
          </a:blip>
          <a:stretch>
            <a:fillRect/>
          </a:stretch>
        </p:blipFill>
        <p:spPr>
          <a:xfrm>
            <a:off x="6282374" y="2866275"/>
            <a:ext cx="4620349" cy="28395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8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252274" y="221845"/>
            <a:ext cx="11728200" cy="518100"/>
          </a:xfrm>
          <a:prstGeom prst="rect">
            <a:avLst/>
          </a:prstGeom>
          <a:noFill/>
          <a:ln>
            <a:noFill/>
          </a:ln>
        </p:spPr>
        <p:txBody>
          <a:bodyPr spcFirstLastPara="1" wrap="square" lIns="91425" tIns="45700" rIns="91425" bIns="45700" anchor="ctr" anchorCtr="0">
            <a:noAutofit/>
          </a:bodyPr>
          <a:lstStyle/>
          <a:p>
            <a:pPr lvl="0"/>
            <a:r>
              <a:rPr lang="en-US" dirty="0" err="1"/>
              <a:t>Activación</a:t>
            </a:r>
            <a:r>
              <a:rPr lang="en-US" dirty="0"/>
              <a:t> de la </a:t>
            </a:r>
            <a:r>
              <a:rPr lang="en-US" dirty="0" err="1"/>
              <a:t>cuenta</a:t>
            </a:r>
            <a:endParaRPr dirty="0"/>
          </a:p>
        </p:txBody>
      </p:sp>
      <p:sp>
        <p:nvSpPr>
          <p:cNvPr id="98" name="Google Shape;98;p13"/>
          <p:cNvSpPr txBox="1"/>
          <p:nvPr/>
        </p:nvSpPr>
        <p:spPr>
          <a:xfrm>
            <a:off x="916750" y="1421188"/>
            <a:ext cx="8832600" cy="540900"/>
          </a:xfrm>
          <a:prstGeom prst="rect">
            <a:avLst/>
          </a:prstGeom>
          <a:noFill/>
          <a:ln>
            <a:noFill/>
          </a:ln>
        </p:spPr>
        <p:txBody>
          <a:bodyPr spcFirstLastPara="1" wrap="square" lIns="91425" tIns="91425" rIns="91425" bIns="91425" anchor="t" anchorCtr="0">
            <a:noAutofit/>
          </a:bodyPr>
          <a:lstStyle/>
          <a:p>
            <a:pPr lvl="0">
              <a:lnSpc>
                <a:spcPct val="90000"/>
              </a:lnSpc>
            </a:pPr>
            <a:r>
              <a:rPr lang="es-ES" sz="1500" dirty="0">
                <a:solidFill>
                  <a:srgbClr val="333333"/>
                </a:solidFill>
              </a:rPr>
              <a:t>Rellene los campos obligatorios con su información y el código de "Clave de activación", luego haga clic en</a:t>
            </a:r>
            <a:r>
              <a:rPr lang="es-ES" sz="1500" b="1" dirty="0">
                <a:solidFill>
                  <a:srgbClr val="333333"/>
                </a:solidFill>
              </a:rPr>
              <a:t>: "Continuar con el paso 3".</a:t>
            </a:r>
            <a:endParaRPr sz="1800" b="1" dirty="0">
              <a:solidFill>
                <a:schemeClr val="dk1"/>
              </a:solidFill>
            </a:endParaRPr>
          </a:p>
        </p:txBody>
      </p:sp>
      <p:pic>
        <p:nvPicPr>
          <p:cNvPr id="99" name="Google Shape;99;p13"/>
          <p:cNvPicPr preferRelativeResize="0"/>
          <p:nvPr/>
        </p:nvPicPr>
        <p:blipFill>
          <a:blip r:embed="rId4">
            <a:alphaModFix/>
          </a:blip>
          <a:stretch>
            <a:fillRect/>
          </a:stretch>
        </p:blipFill>
        <p:spPr>
          <a:xfrm>
            <a:off x="1330800" y="2238097"/>
            <a:ext cx="6854226" cy="3208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8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14"/>
          <p:cNvSpPr txBox="1">
            <a:spLocks noGrp="1"/>
          </p:cNvSpPr>
          <p:nvPr>
            <p:ph type="title"/>
          </p:nvPr>
        </p:nvSpPr>
        <p:spPr>
          <a:xfrm>
            <a:off x="252274" y="221845"/>
            <a:ext cx="11728200" cy="518100"/>
          </a:xfrm>
          <a:prstGeom prst="rect">
            <a:avLst/>
          </a:prstGeom>
          <a:noFill/>
          <a:ln>
            <a:noFill/>
          </a:ln>
        </p:spPr>
        <p:txBody>
          <a:bodyPr spcFirstLastPara="1" wrap="square" lIns="91425" tIns="45700" rIns="91425" bIns="45700" anchor="ctr" anchorCtr="0">
            <a:noAutofit/>
          </a:bodyPr>
          <a:lstStyle/>
          <a:p>
            <a:pPr lvl="0"/>
            <a:r>
              <a:rPr lang="en-US" dirty="0" err="1"/>
              <a:t>Activación</a:t>
            </a:r>
            <a:r>
              <a:rPr lang="en-US" dirty="0"/>
              <a:t> de la </a:t>
            </a:r>
            <a:r>
              <a:rPr lang="en-US" dirty="0" err="1"/>
              <a:t>cuenta</a:t>
            </a:r>
            <a:endParaRPr dirty="0"/>
          </a:p>
        </p:txBody>
      </p:sp>
      <p:sp>
        <p:nvSpPr>
          <p:cNvPr id="105" name="Google Shape;105;p14"/>
          <p:cNvSpPr txBox="1"/>
          <p:nvPr/>
        </p:nvSpPr>
        <p:spPr>
          <a:xfrm>
            <a:off x="252275" y="1156763"/>
            <a:ext cx="8832600" cy="540900"/>
          </a:xfrm>
          <a:prstGeom prst="rect">
            <a:avLst/>
          </a:prstGeom>
          <a:noFill/>
          <a:ln>
            <a:noFill/>
          </a:ln>
        </p:spPr>
        <p:txBody>
          <a:bodyPr spcFirstLastPara="1" wrap="square" lIns="91425" tIns="91425" rIns="91425" bIns="91425" anchor="t" anchorCtr="0">
            <a:noAutofit/>
          </a:bodyPr>
          <a:lstStyle/>
          <a:p>
            <a:pPr lvl="0">
              <a:lnSpc>
                <a:spcPct val="90000"/>
              </a:lnSpc>
            </a:pPr>
            <a:r>
              <a:rPr lang="es-ES" dirty="0">
                <a:solidFill>
                  <a:srgbClr val="333333"/>
                </a:solidFill>
              </a:rPr>
              <a:t>Paso 3 de 3: Continúe completando el campo y haga clic en: </a:t>
            </a:r>
            <a:r>
              <a:rPr lang="es-ES" b="1" dirty="0">
                <a:solidFill>
                  <a:srgbClr val="333333"/>
                </a:solidFill>
              </a:rPr>
              <a:t>"Completar la activación de la cuenta".</a:t>
            </a:r>
            <a:endParaRPr sz="2000" b="1" dirty="0">
              <a:solidFill>
                <a:schemeClr val="dk1"/>
              </a:solidFill>
            </a:endParaRPr>
          </a:p>
        </p:txBody>
      </p:sp>
      <p:pic>
        <p:nvPicPr>
          <p:cNvPr id="106" name="Google Shape;106;p14"/>
          <p:cNvPicPr preferRelativeResize="0"/>
          <p:nvPr/>
        </p:nvPicPr>
        <p:blipFill>
          <a:blip r:embed="rId4">
            <a:alphaModFix/>
          </a:blip>
          <a:stretch>
            <a:fillRect/>
          </a:stretch>
        </p:blipFill>
        <p:spPr>
          <a:xfrm>
            <a:off x="619500" y="1753575"/>
            <a:ext cx="5964180" cy="3530694"/>
          </a:xfrm>
          <a:prstGeom prst="rect">
            <a:avLst/>
          </a:prstGeom>
          <a:noFill/>
          <a:ln>
            <a:noFill/>
          </a:ln>
        </p:spPr>
      </p:pic>
      <p:sp>
        <p:nvSpPr>
          <p:cNvPr id="107" name="Google Shape;107;p14"/>
          <p:cNvSpPr txBox="1"/>
          <p:nvPr/>
        </p:nvSpPr>
        <p:spPr>
          <a:xfrm>
            <a:off x="6964150" y="2441700"/>
            <a:ext cx="4819800" cy="1477297"/>
          </a:xfrm>
          <a:prstGeom prst="rect">
            <a:avLst/>
          </a:prstGeom>
          <a:noFill/>
          <a:ln>
            <a:noFill/>
          </a:ln>
        </p:spPr>
        <p:txBody>
          <a:bodyPr spcFirstLastPara="1" wrap="square" lIns="91425" tIns="91425" rIns="91425" bIns="91425" anchor="t" anchorCtr="0">
            <a:spAutoFit/>
          </a:bodyPr>
          <a:lstStyle/>
          <a:p>
            <a:pPr lvl="0"/>
            <a:r>
              <a:rPr lang="es-ES" b="1" dirty="0">
                <a:solidFill>
                  <a:srgbClr val="333333"/>
                </a:solidFill>
              </a:rPr>
              <a:t>Se debe enviar una línea de asunto de correo electrónico de 'Confirmación' o 'Bienvenido a </a:t>
            </a:r>
            <a:r>
              <a:rPr lang="es-ES" b="1" dirty="0" err="1">
                <a:solidFill>
                  <a:srgbClr val="333333"/>
                </a:solidFill>
              </a:rPr>
              <a:t>ParentVUE</a:t>
            </a:r>
            <a:r>
              <a:rPr lang="es-ES" b="1" dirty="0">
                <a:solidFill>
                  <a:srgbClr val="333333"/>
                </a:solidFill>
              </a:rPr>
              <a:t>' a la dirección de correo electrónico proporcionada, generalmente contiene instrucciones sobre cómo iniciar sesión en el portal de </a:t>
            </a:r>
            <a:r>
              <a:rPr lang="es-ES" b="1" dirty="0" err="1">
                <a:solidFill>
                  <a:srgbClr val="333333"/>
                </a:solidFill>
              </a:rPr>
              <a:t>ParentVUE</a:t>
            </a:r>
            <a:r>
              <a:rPr lang="es-ES" b="1" dirty="0">
                <a:solidFill>
                  <a:srgbClr val="333333"/>
                </a:solidFill>
              </a:rPr>
              <a:t> y puede incluir un enlace al portal.</a:t>
            </a:r>
            <a:endParaRPr sz="1600" b="1" dirty="0"/>
          </a:p>
        </p:txBody>
      </p:sp>
    </p:spTree>
  </p:cSld>
  <p:clrMapOvr>
    <a:masterClrMapping/>
  </p:clrMapOvr>
  <mc:AlternateContent xmlns:mc="http://schemas.openxmlformats.org/markup-compatibility/2006" xmlns:p14="http://schemas.microsoft.com/office/powerpoint/2010/main">
    <mc:Choice Requires="p14">
      <p:transition spd="slow" p14:dur="28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SUSD Colors">
      <a:dk1>
        <a:srgbClr val="000000"/>
      </a:dk1>
      <a:lt1>
        <a:srgbClr val="FFFFFF"/>
      </a:lt1>
      <a:dk2>
        <a:srgbClr val="44546A"/>
      </a:dk2>
      <a:lt2>
        <a:srgbClr val="E7E6E6"/>
      </a:lt2>
      <a:accent1>
        <a:srgbClr val="13204B"/>
      </a:accent1>
      <a:accent2>
        <a:srgbClr val="F2A63B"/>
      </a:accent2>
      <a:accent3>
        <a:srgbClr val="36AFCE"/>
      </a:accent3>
      <a:accent4>
        <a:srgbClr val="1D6FA9"/>
      </a:accent4>
      <a:accent5>
        <a:srgbClr val="B74919"/>
      </a:accent5>
      <a:accent6>
        <a:srgbClr val="F2A63B"/>
      </a:accent6>
      <a:hlink>
        <a:srgbClr val="6DAA2D"/>
      </a:hlink>
      <a:folHlink>
        <a:srgbClr val="5975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02163EF847743967E74879CF181F5" ma:contentTypeVersion="19" ma:contentTypeDescription="Create a new document." ma:contentTypeScope="" ma:versionID="ee961b7695ea7f99c9fec98b3b9dd13c">
  <xsd:schema xmlns:xsd="http://www.w3.org/2001/XMLSchema" xmlns:xs="http://www.w3.org/2001/XMLSchema" xmlns:p="http://schemas.microsoft.com/office/2006/metadata/properties" xmlns:ns3="fc5ea7df-adea-42d0-902d-48463bfa58f7" xmlns:ns4="3a045b52-c3a4-49c8-92de-cf77e5aca466" targetNamespace="http://schemas.microsoft.com/office/2006/metadata/properties" ma:root="true" ma:fieldsID="82901c25de9bf7c45b5311e9506695a5" ns3:_="" ns4:_="">
    <xsd:import namespace="fc5ea7df-adea-42d0-902d-48463bfa58f7"/>
    <xsd:import namespace="3a045b52-c3a4-49c8-92de-cf77e5aca46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3:MediaServiceLocation" minOccurs="0"/>
                <xsd:element ref="ns3:MediaServiceObjectDetectorVersions" minOccurs="0"/>
                <xsd:element ref="ns3:MediaServiceSystemTags" minOccurs="0"/>
                <xsd:element ref="ns3:MediaLengthInSeconds" minOccurs="0"/>
                <xsd:element ref="ns3:MediaServiceSearchProperties" minOccurs="0"/>
                <xsd:element ref="ns4:SharedWithUsers" minOccurs="0"/>
                <xsd:element ref="ns4:SharedWithDetails" minOccurs="0"/>
                <xsd:element ref="ns4:SharingHintHash"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ea7df-adea-42d0-902d-48463bfa58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045b52-c3a4-49c8-92de-cf77e5aca466"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SharingHintHash" ma:index="2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c5ea7df-adea-42d0-902d-48463bfa58f7" xsi:nil="true"/>
  </documentManagement>
</p:properties>
</file>

<file path=customXml/itemProps1.xml><?xml version="1.0" encoding="utf-8"?>
<ds:datastoreItem xmlns:ds="http://schemas.openxmlformats.org/officeDocument/2006/customXml" ds:itemID="{C4D721C8-DF93-4B09-973F-D5B98A3BC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5ea7df-adea-42d0-902d-48463bfa58f7"/>
    <ds:schemaRef ds:uri="3a045b52-c3a4-49c8-92de-cf77e5aca4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716C4C-7F3F-4E57-BEE5-A5A6DFA60EB6}">
  <ds:schemaRefs>
    <ds:schemaRef ds:uri="http://schemas.microsoft.com/sharepoint/v3/contenttype/forms"/>
  </ds:schemaRefs>
</ds:datastoreItem>
</file>

<file path=customXml/itemProps3.xml><?xml version="1.0" encoding="utf-8"?>
<ds:datastoreItem xmlns:ds="http://schemas.openxmlformats.org/officeDocument/2006/customXml" ds:itemID="{294B43FD-4685-48E7-AB72-032946033FC5}">
  <ds:schemaRefs>
    <ds:schemaRef ds:uri="http://schemas.microsoft.com/office/infopath/2007/PartnerControls"/>
    <ds:schemaRef ds:uri="fc5ea7df-adea-42d0-902d-48463bfa58f7"/>
    <ds:schemaRef ds:uri="http://purl.org/dc/elements/1.1/"/>
    <ds:schemaRef ds:uri="http://schemas.openxmlformats.org/package/2006/metadata/core-properties"/>
    <ds:schemaRef ds:uri="http://www.w3.org/XML/1998/namespace"/>
    <ds:schemaRef ds:uri="http://purl.org/dc/terms/"/>
    <ds:schemaRef ds:uri="http://purl.org/dc/dcmitype/"/>
    <ds:schemaRef ds:uri="http://schemas.microsoft.com/office/2006/documentManagement/types"/>
    <ds:schemaRef ds:uri="3a045b52-c3a4-49c8-92de-cf77e5aca46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53</TotalTime>
  <Words>670</Words>
  <Application>Microsoft Office PowerPoint</Application>
  <PresentationFormat>Widescreen</PresentationFormat>
  <Paragraphs>57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Gill Sans</vt:lpstr>
      <vt:lpstr>Arial</vt:lpstr>
      <vt:lpstr>Office Theme</vt:lpstr>
      <vt:lpstr>ParentVue</vt:lpstr>
      <vt:lpstr>PowerPoint Presentation</vt:lpstr>
      <vt:lpstr>PowerPoint Presentation</vt:lpstr>
      <vt:lpstr>Cómo navegar a ParentVUE</vt:lpstr>
      <vt:lpstr>Solicitud de activación de la cuenta</vt:lpstr>
      <vt:lpstr>Solicitud de activación de la cuenta</vt:lpstr>
      <vt:lpstr>Activación de la cuenta</vt:lpstr>
      <vt:lpstr>Activación de la cuenta</vt:lpstr>
      <vt:lpstr>Activación de la cuenta</vt:lpstr>
      <vt:lpstr>¿Existe una aplicación móvil para ParentVUE?</vt:lpstr>
      <vt:lpstr>¿Has olvidado tu contraseña?</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ParentVue</dc:title>
  <dc:creator>Carmen Lopez Lozano</dc:creator>
  <cp:lastModifiedBy>Carmen Lopez Lozano</cp:lastModifiedBy>
  <cp:revision>5</cp:revision>
  <dcterms:modified xsi:type="dcterms:W3CDTF">2025-05-06T18:57:27Z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0x01010029A02163EF847743967E74879CF181F5</vt:lpwstr>
  </property>
</Properties>
</file>